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  <p:sldMasterId id="2147483713" r:id="rId5"/>
    <p:sldMasterId id="2147483726" r:id="rId6"/>
    <p:sldMasterId id="2147483739" r:id="rId7"/>
  </p:sldMasterIdLst>
  <p:notesMasterIdLst>
    <p:notesMasterId r:id="rId47"/>
  </p:notesMasterIdLst>
  <p:sldIdLst>
    <p:sldId id="256" r:id="rId8"/>
    <p:sldId id="257" r:id="rId9"/>
    <p:sldId id="258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70" r:id="rId18"/>
    <p:sldId id="268" r:id="rId19"/>
    <p:sldId id="269" r:id="rId20"/>
    <p:sldId id="289" r:id="rId21"/>
    <p:sldId id="271" r:id="rId22"/>
    <p:sldId id="272" r:id="rId23"/>
    <p:sldId id="273" r:id="rId24"/>
    <p:sldId id="274" r:id="rId25"/>
    <p:sldId id="275" r:id="rId26"/>
    <p:sldId id="286" r:id="rId27"/>
    <p:sldId id="285" r:id="rId28"/>
    <p:sldId id="295" r:id="rId29"/>
    <p:sldId id="294" r:id="rId30"/>
    <p:sldId id="276" r:id="rId31"/>
    <p:sldId id="290" r:id="rId32"/>
    <p:sldId id="277" r:id="rId33"/>
    <p:sldId id="278" r:id="rId34"/>
    <p:sldId id="279" r:id="rId35"/>
    <p:sldId id="280" r:id="rId36"/>
    <p:sldId id="281" r:id="rId37"/>
    <p:sldId id="287" r:id="rId38"/>
    <p:sldId id="288" r:id="rId39"/>
    <p:sldId id="282" r:id="rId40"/>
    <p:sldId id="293" r:id="rId41"/>
    <p:sldId id="296" r:id="rId42"/>
    <p:sldId id="297" r:id="rId43"/>
    <p:sldId id="298" r:id="rId44"/>
    <p:sldId id="283" r:id="rId45"/>
    <p:sldId id="284" r:id="rId46"/>
  </p:sldIdLst>
  <p:sldSz cx="12192000" cy="6858000"/>
  <p:notesSz cx="7559675" cy="10691813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235A32-0084-ED43-870F-47ED9FC2F87C}" v="554" dt="2025-04-01T15:21:35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1"/>
    <p:restoredTop sz="94610"/>
  </p:normalViewPr>
  <p:slideViewPr>
    <p:cSldViewPr snapToGrid="0" snapToObjects="1">
      <p:cViewPr varScale="1">
        <p:scale>
          <a:sx n="137" d="100"/>
          <a:sy n="137" d="100"/>
        </p:scale>
        <p:origin x="200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55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56" Type="http://schemas.openxmlformats.org/officeDocument/2006/relationships/customXml" Target="../customXml/item3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o Pisařovic" userId="76a721cc-72fa-4b7a-b2b6-0632854c1632" providerId="ADAL" clId="{DF235A32-0084-ED43-870F-47ED9FC2F87C}"/>
    <pc:docChg chg="undo custSel addSld delSld modSld sldOrd">
      <pc:chgData name="Ivo Pisařovic" userId="76a721cc-72fa-4b7a-b2b6-0632854c1632" providerId="ADAL" clId="{DF235A32-0084-ED43-870F-47ED9FC2F87C}" dt="2025-04-01T15:21:35.460" v="981"/>
      <pc:docMkLst>
        <pc:docMk/>
      </pc:docMkLst>
      <pc:sldChg chg="modSp modAnim">
        <pc:chgData name="Ivo Pisařovic" userId="76a721cc-72fa-4b7a-b2b6-0632854c1632" providerId="ADAL" clId="{DF235A32-0084-ED43-870F-47ED9FC2F87C}" dt="2025-04-01T14:48:45.779" v="34"/>
        <pc:sldMkLst>
          <pc:docMk/>
          <pc:sldMk cId="0" sldId="264"/>
        </pc:sldMkLst>
        <pc:spChg chg="mod">
          <ac:chgData name="Ivo Pisařovic" userId="76a721cc-72fa-4b7a-b2b6-0632854c1632" providerId="ADAL" clId="{DF235A32-0084-ED43-870F-47ED9FC2F87C}" dt="2025-04-01T14:48:17.461" v="32" actId="20577"/>
          <ac:spMkLst>
            <pc:docMk/>
            <pc:sldMk cId="0" sldId="264"/>
            <ac:spMk id="368" creationId="{00000000-0000-0000-0000-000000000000}"/>
          </ac:spMkLst>
        </pc:spChg>
      </pc:sldChg>
      <pc:sldChg chg="addSp modSp mod modAnim">
        <pc:chgData name="Ivo Pisařovic" userId="76a721cc-72fa-4b7a-b2b6-0632854c1632" providerId="ADAL" clId="{DF235A32-0084-ED43-870F-47ED9FC2F87C}" dt="2025-04-01T15:17:22.751" v="977" actId="20577"/>
        <pc:sldMkLst>
          <pc:docMk/>
          <pc:sldMk cId="0" sldId="268"/>
        </pc:sldMkLst>
        <pc:spChg chg="add mod">
          <ac:chgData name="Ivo Pisařovic" userId="76a721cc-72fa-4b7a-b2b6-0632854c1632" providerId="ADAL" clId="{DF235A32-0084-ED43-870F-47ED9FC2F87C}" dt="2025-04-01T15:17:22.751" v="977" actId="20577"/>
          <ac:spMkLst>
            <pc:docMk/>
            <pc:sldMk cId="0" sldId="268"/>
            <ac:spMk id="2" creationId="{6308CBC5-13C9-2C6C-5EC6-3C25D756FBAD}"/>
          </ac:spMkLst>
        </pc:spChg>
        <pc:spChg chg="add mod">
          <ac:chgData name="Ivo Pisařovic" userId="76a721cc-72fa-4b7a-b2b6-0632854c1632" providerId="ADAL" clId="{DF235A32-0084-ED43-870F-47ED9FC2F87C}" dt="2025-04-01T14:55:23.825" v="53" actId="20577"/>
          <ac:spMkLst>
            <pc:docMk/>
            <pc:sldMk cId="0" sldId="268"/>
            <ac:spMk id="3" creationId="{77502890-F805-1BF1-513B-44DCA075867D}"/>
          </ac:spMkLst>
        </pc:spChg>
        <pc:spChg chg="mod">
          <ac:chgData name="Ivo Pisařovic" userId="76a721cc-72fa-4b7a-b2b6-0632854c1632" providerId="ADAL" clId="{DF235A32-0084-ED43-870F-47ED9FC2F87C}" dt="2025-04-01T14:58:39.998" v="272" actId="113"/>
          <ac:spMkLst>
            <pc:docMk/>
            <pc:sldMk cId="0" sldId="268"/>
            <ac:spMk id="385" creationId="{00000000-0000-0000-0000-000000000000}"/>
          </ac:spMkLst>
        </pc:spChg>
      </pc:sldChg>
      <pc:sldChg chg="addSp delSp modSp mod">
        <pc:chgData name="Ivo Pisařovic" userId="76a721cc-72fa-4b7a-b2b6-0632854c1632" providerId="ADAL" clId="{DF235A32-0084-ED43-870F-47ED9FC2F87C}" dt="2025-04-01T14:58:47.888" v="281" actId="20577"/>
        <pc:sldMkLst>
          <pc:docMk/>
          <pc:sldMk cId="0" sldId="269"/>
        </pc:sldMkLst>
        <pc:spChg chg="mod">
          <ac:chgData name="Ivo Pisařovic" userId="76a721cc-72fa-4b7a-b2b6-0632854c1632" providerId="ADAL" clId="{DF235A32-0084-ED43-870F-47ED9FC2F87C}" dt="2025-04-01T14:58:47.888" v="281" actId="20577"/>
          <ac:spMkLst>
            <pc:docMk/>
            <pc:sldMk cId="0" sldId="269"/>
            <ac:spMk id="389" creationId="{00000000-0000-0000-0000-000000000000}"/>
          </ac:spMkLst>
        </pc:spChg>
        <pc:picChg chg="add mod">
          <ac:chgData name="Ivo Pisařovic" userId="76a721cc-72fa-4b7a-b2b6-0632854c1632" providerId="ADAL" clId="{DF235A32-0084-ED43-870F-47ED9FC2F87C}" dt="2025-04-01T14:52:37.318" v="42" actId="14100"/>
          <ac:picMkLst>
            <pc:docMk/>
            <pc:sldMk cId="0" sldId="269"/>
            <ac:picMk id="2" creationId="{2B372C2A-9CEE-B155-B4A1-F02DA2599024}"/>
          </ac:picMkLst>
        </pc:picChg>
        <pc:picChg chg="del">
          <ac:chgData name="Ivo Pisařovic" userId="76a721cc-72fa-4b7a-b2b6-0632854c1632" providerId="ADAL" clId="{DF235A32-0084-ED43-870F-47ED9FC2F87C}" dt="2025-04-01T14:52:33.411" v="39" actId="478"/>
          <ac:picMkLst>
            <pc:docMk/>
            <pc:sldMk cId="0" sldId="269"/>
            <ac:picMk id="3" creationId="{2D2F72EE-9BD6-F668-CC54-BD2EF5E4C512}"/>
          </ac:picMkLst>
        </pc:picChg>
      </pc:sldChg>
      <pc:sldChg chg="modSp">
        <pc:chgData name="Ivo Pisařovic" userId="76a721cc-72fa-4b7a-b2b6-0632854c1632" providerId="ADAL" clId="{DF235A32-0084-ED43-870F-47ED9FC2F87C}" dt="2025-04-01T14:51:27.583" v="38" actId="6549"/>
        <pc:sldMkLst>
          <pc:docMk/>
          <pc:sldMk cId="0" sldId="270"/>
        </pc:sldMkLst>
        <pc:spChg chg="mod">
          <ac:chgData name="Ivo Pisařovic" userId="76a721cc-72fa-4b7a-b2b6-0632854c1632" providerId="ADAL" clId="{DF235A32-0084-ED43-870F-47ED9FC2F87C}" dt="2025-04-01T14:51:27.583" v="38" actId="6549"/>
          <ac:spMkLst>
            <pc:docMk/>
            <pc:sldMk cId="0" sldId="270"/>
            <ac:spMk id="392" creationId="{00000000-0000-0000-0000-000000000000}"/>
          </ac:spMkLst>
        </pc:spChg>
      </pc:sldChg>
      <pc:sldChg chg="modSp mod">
        <pc:chgData name="Ivo Pisařovic" userId="76a721cc-72fa-4b7a-b2b6-0632854c1632" providerId="ADAL" clId="{DF235A32-0084-ED43-870F-47ED9FC2F87C}" dt="2025-04-01T15:01:22.668" v="317" actId="14100"/>
        <pc:sldMkLst>
          <pc:docMk/>
          <pc:sldMk cId="0" sldId="275"/>
        </pc:sldMkLst>
        <pc:spChg chg="mod">
          <ac:chgData name="Ivo Pisařovic" userId="76a721cc-72fa-4b7a-b2b6-0632854c1632" providerId="ADAL" clId="{DF235A32-0084-ED43-870F-47ED9FC2F87C}" dt="2025-04-01T15:01:22.668" v="317" actId="14100"/>
          <ac:spMkLst>
            <pc:docMk/>
            <pc:sldMk cId="0" sldId="275"/>
            <ac:spMk id="405" creationId="{00000000-0000-0000-0000-000000000000}"/>
          </ac:spMkLst>
        </pc:spChg>
      </pc:sldChg>
      <pc:sldChg chg="modSp">
        <pc:chgData name="Ivo Pisařovic" userId="76a721cc-72fa-4b7a-b2b6-0632854c1632" providerId="ADAL" clId="{DF235A32-0084-ED43-870F-47ED9FC2F87C}" dt="2025-04-01T15:08:51.004" v="518" actId="20577"/>
        <pc:sldMkLst>
          <pc:docMk/>
          <pc:sldMk cId="0" sldId="276"/>
        </pc:sldMkLst>
        <pc:spChg chg="mod">
          <ac:chgData name="Ivo Pisařovic" userId="76a721cc-72fa-4b7a-b2b6-0632854c1632" providerId="ADAL" clId="{DF235A32-0084-ED43-870F-47ED9FC2F87C}" dt="2025-04-01T15:08:51.004" v="518" actId="20577"/>
          <ac:spMkLst>
            <pc:docMk/>
            <pc:sldMk cId="0" sldId="276"/>
            <ac:spMk id="409" creationId="{00000000-0000-0000-0000-000000000000}"/>
          </ac:spMkLst>
        </pc:spChg>
      </pc:sldChg>
      <pc:sldChg chg="modSp">
        <pc:chgData name="Ivo Pisařovic" userId="76a721cc-72fa-4b7a-b2b6-0632854c1632" providerId="ADAL" clId="{DF235A32-0084-ED43-870F-47ED9FC2F87C}" dt="2025-04-01T15:01:57.822" v="333" actId="113"/>
        <pc:sldMkLst>
          <pc:docMk/>
          <pc:sldMk cId="0" sldId="278"/>
        </pc:sldMkLst>
        <pc:spChg chg="mod">
          <ac:chgData name="Ivo Pisařovic" userId="76a721cc-72fa-4b7a-b2b6-0632854c1632" providerId="ADAL" clId="{DF235A32-0084-ED43-870F-47ED9FC2F87C}" dt="2025-04-01T15:01:57.822" v="333" actId="113"/>
          <ac:spMkLst>
            <pc:docMk/>
            <pc:sldMk cId="0" sldId="278"/>
            <ac:spMk id="434" creationId="{00000000-0000-0000-0000-000000000000}"/>
          </ac:spMkLst>
        </pc:spChg>
      </pc:sldChg>
      <pc:sldChg chg="modSp">
        <pc:chgData name="Ivo Pisařovic" userId="76a721cc-72fa-4b7a-b2b6-0632854c1632" providerId="ADAL" clId="{DF235A32-0084-ED43-870F-47ED9FC2F87C}" dt="2025-04-01T15:03:20.115" v="387" actId="20577"/>
        <pc:sldMkLst>
          <pc:docMk/>
          <pc:sldMk cId="0" sldId="282"/>
        </pc:sldMkLst>
        <pc:spChg chg="mod">
          <ac:chgData name="Ivo Pisařovic" userId="76a721cc-72fa-4b7a-b2b6-0632854c1632" providerId="ADAL" clId="{DF235A32-0084-ED43-870F-47ED9FC2F87C}" dt="2025-04-01T15:03:20.115" v="387" actId="20577"/>
          <ac:spMkLst>
            <pc:docMk/>
            <pc:sldMk cId="0" sldId="282"/>
            <ac:spMk id="468" creationId="{00000000-0000-0000-0000-000000000000}"/>
          </ac:spMkLst>
        </pc:spChg>
      </pc:sldChg>
      <pc:sldChg chg="modSp">
        <pc:chgData name="Ivo Pisařovic" userId="76a721cc-72fa-4b7a-b2b6-0632854c1632" providerId="ADAL" clId="{DF235A32-0084-ED43-870F-47ED9FC2F87C}" dt="2025-04-01T15:01:24.916" v="318" actId="5793"/>
        <pc:sldMkLst>
          <pc:docMk/>
          <pc:sldMk cId="852149882" sldId="286"/>
        </pc:sldMkLst>
        <pc:spChg chg="mod">
          <ac:chgData name="Ivo Pisařovic" userId="76a721cc-72fa-4b7a-b2b6-0632854c1632" providerId="ADAL" clId="{DF235A32-0084-ED43-870F-47ED9FC2F87C}" dt="2025-04-01T15:01:24.916" v="318" actId="5793"/>
          <ac:spMkLst>
            <pc:docMk/>
            <pc:sldMk cId="852149882" sldId="286"/>
            <ac:spMk id="7" creationId="{1C7CCE7E-F08C-71B5-27D1-13FFCFD356C2}"/>
          </ac:spMkLst>
        </pc:spChg>
      </pc:sldChg>
      <pc:sldChg chg="modSp">
        <pc:chgData name="Ivo Pisařovic" userId="76a721cc-72fa-4b7a-b2b6-0632854c1632" providerId="ADAL" clId="{DF235A32-0084-ED43-870F-47ED9FC2F87C}" dt="2025-04-01T15:02:55.939" v="345" actId="20577"/>
        <pc:sldMkLst>
          <pc:docMk/>
          <pc:sldMk cId="2554137093" sldId="288"/>
        </pc:sldMkLst>
        <pc:spChg chg="mod">
          <ac:chgData name="Ivo Pisařovic" userId="76a721cc-72fa-4b7a-b2b6-0632854c1632" providerId="ADAL" clId="{DF235A32-0084-ED43-870F-47ED9FC2F87C}" dt="2025-04-01T15:02:55.939" v="345" actId="20577"/>
          <ac:spMkLst>
            <pc:docMk/>
            <pc:sldMk cId="2554137093" sldId="288"/>
            <ac:spMk id="11" creationId="{ABC6F019-0745-7830-4296-7A5A1A38A90B}"/>
          </ac:spMkLst>
        </pc:spChg>
      </pc:sldChg>
      <pc:sldChg chg="addSp delSp modSp add mod">
        <pc:chgData name="Ivo Pisařovic" userId="76a721cc-72fa-4b7a-b2b6-0632854c1632" providerId="ADAL" clId="{DF235A32-0084-ED43-870F-47ED9FC2F87C}" dt="2025-04-01T14:59:36.575" v="292" actId="20577"/>
        <pc:sldMkLst>
          <pc:docMk/>
          <pc:sldMk cId="4180144184" sldId="289"/>
        </pc:sldMkLst>
        <pc:spChg chg="mod">
          <ac:chgData name="Ivo Pisařovic" userId="76a721cc-72fa-4b7a-b2b6-0632854c1632" providerId="ADAL" clId="{DF235A32-0084-ED43-870F-47ED9FC2F87C}" dt="2025-04-01T14:59:17.875" v="285" actId="20577"/>
          <ac:spMkLst>
            <pc:docMk/>
            <pc:sldMk cId="4180144184" sldId="289"/>
            <ac:spMk id="389" creationId="{B662BD38-FD06-765D-3497-C9290C19053A}"/>
          </ac:spMkLst>
        </pc:spChg>
        <pc:spChg chg="mod">
          <ac:chgData name="Ivo Pisařovic" userId="76a721cc-72fa-4b7a-b2b6-0632854c1632" providerId="ADAL" clId="{DF235A32-0084-ED43-870F-47ED9FC2F87C}" dt="2025-04-01T14:59:36.575" v="292" actId="20577"/>
          <ac:spMkLst>
            <pc:docMk/>
            <pc:sldMk cId="4180144184" sldId="289"/>
            <ac:spMk id="391" creationId="{5D43D316-BDB9-4D37-39FB-02953DC3FFD0}"/>
          </ac:spMkLst>
        </pc:spChg>
        <pc:picChg chg="del">
          <ac:chgData name="Ivo Pisařovic" userId="76a721cc-72fa-4b7a-b2b6-0632854c1632" providerId="ADAL" clId="{DF235A32-0084-ED43-870F-47ED9FC2F87C}" dt="2025-04-01T14:59:19.032" v="286" actId="478"/>
          <ac:picMkLst>
            <pc:docMk/>
            <pc:sldMk cId="4180144184" sldId="289"/>
            <ac:picMk id="2" creationId="{2E87DAA6-3650-234D-1698-842674579FFC}"/>
          </ac:picMkLst>
        </pc:picChg>
        <pc:picChg chg="add mod">
          <ac:chgData name="Ivo Pisařovic" userId="76a721cc-72fa-4b7a-b2b6-0632854c1632" providerId="ADAL" clId="{DF235A32-0084-ED43-870F-47ED9FC2F87C}" dt="2025-04-01T14:59:29.749" v="289" actId="14100"/>
          <ac:picMkLst>
            <pc:docMk/>
            <pc:sldMk cId="4180144184" sldId="289"/>
            <ac:picMk id="3" creationId="{AB747B5B-5885-87CD-9AF9-95B953CA7A72}"/>
          </ac:picMkLst>
        </pc:picChg>
      </pc:sldChg>
      <pc:sldChg chg="addSp delSp modSp add mod ord delAnim">
        <pc:chgData name="Ivo Pisařovic" userId="76a721cc-72fa-4b7a-b2b6-0632854c1632" providerId="ADAL" clId="{DF235A32-0084-ED43-870F-47ED9FC2F87C}" dt="2025-04-01T15:10:04.491" v="546" actId="20577"/>
        <pc:sldMkLst>
          <pc:docMk/>
          <pc:sldMk cId="797865520" sldId="290"/>
        </pc:sldMkLst>
        <pc:spChg chg="add del mod">
          <ac:chgData name="Ivo Pisařovic" userId="76a721cc-72fa-4b7a-b2b6-0632854c1632" providerId="ADAL" clId="{DF235A32-0084-ED43-870F-47ED9FC2F87C}" dt="2025-04-01T15:05:32.134" v="414"/>
          <ac:spMkLst>
            <pc:docMk/>
            <pc:sldMk cId="797865520" sldId="290"/>
            <ac:spMk id="2" creationId="{EE499204-17C8-27DE-F369-82DBE55A27B7}"/>
          </ac:spMkLst>
        </pc:spChg>
        <pc:spChg chg="add del mod">
          <ac:chgData name="Ivo Pisařovic" userId="76a721cc-72fa-4b7a-b2b6-0632854c1632" providerId="ADAL" clId="{DF235A32-0084-ED43-870F-47ED9FC2F87C}" dt="2025-04-01T15:05:56.490" v="425"/>
          <ac:spMkLst>
            <pc:docMk/>
            <pc:sldMk cId="797865520" sldId="290"/>
            <ac:spMk id="3" creationId="{6476DBAA-46E3-1C7E-C072-C4DA8E8AC33E}"/>
          </ac:spMkLst>
        </pc:spChg>
        <pc:spChg chg="add mod">
          <ac:chgData name="Ivo Pisařovic" userId="76a721cc-72fa-4b7a-b2b6-0632854c1632" providerId="ADAL" clId="{DF235A32-0084-ED43-870F-47ED9FC2F87C}" dt="2025-04-01T15:10:04.491" v="546" actId="20577"/>
          <ac:spMkLst>
            <pc:docMk/>
            <pc:sldMk cId="797865520" sldId="290"/>
            <ac:spMk id="5" creationId="{2FD586D7-25CE-F40E-3F67-913C87706320}"/>
          </ac:spMkLst>
        </pc:spChg>
        <pc:spChg chg="del">
          <ac:chgData name="Ivo Pisařovic" userId="76a721cc-72fa-4b7a-b2b6-0632854c1632" providerId="ADAL" clId="{DF235A32-0084-ED43-870F-47ED9FC2F87C}" dt="2025-04-01T15:05:10.706" v="407" actId="478"/>
          <ac:spMkLst>
            <pc:docMk/>
            <pc:sldMk cId="797865520" sldId="290"/>
            <ac:spMk id="414" creationId="{2202BA57-2244-8B85-D5FF-E85C2EEBFB29}"/>
          </ac:spMkLst>
        </pc:spChg>
        <pc:spChg chg="mod">
          <ac:chgData name="Ivo Pisařovic" userId="76a721cc-72fa-4b7a-b2b6-0632854c1632" providerId="ADAL" clId="{DF235A32-0084-ED43-870F-47ED9FC2F87C}" dt="2025-04-01T15:05:06.423" v="404" actId="20577"/>
          <ac:spMkLst>
            <pc:docMk/>
            <pc:sldMk cId="797865520" sldId="290"/>
            <ac:spMk id="415" creationId="{FB6FBA49-27FD-0CB1-567E-39B04195EB9B}"/>
          </ac:spMkLst>
        </pc:spChg>
        <pc:spChg chg="del">
          <ac:chgData name="Ivo Pisařovic" userId="76a721cc-72fa-4b7a-b2b6-0632854c1632" providerId="ADAL" clId="{DF235A32-0084-ED43-870F-47ED9FC2F87C}" dt="2025-04-01T15:05:09.922" v="405" actId="478"/>
          <ac:spMkLst>
            <pc:docMk/>
            <pc:sldMk cId="797865520" sldId="290"/>
            <ac:spMk id="429" creationId="{D04FEFF5-441F-326E-5FB0-E455F3A17EF0}"/>
          </ac:spMkLst>
        </pc:spChg>
        <pc:spChg chg="del">
          <ac:chgData name="Ivo Pisařovic" userId="76a721cc-72fa-4b7a-b2b6-0632854c1632" providerId="ADAL" clId="{DF235A32-0084-ED43-870F-47ED9FC2F87C}" dt="2025-04-01T15:05:09.922" v="405" actId="478"/>
          <ac:spMkLst>
            <pc:docMk/>
            <pc:sldMk cId="797865520" sldId="290"/>
            <ac:spMk id="430" creationId="{BD91C72A-E42F-1600-20A7-8DA280B12984}"/>
          </ac:spMkLst>
        </pc:spChg>
        <pc:spChg chg="del">
          <ac:chgData name="Ivo Pisařovic" userId="76a721cc-72fa-4b7a-b2b6-0632854c1632" providerId="ADAL" clId="{DF235A32-0084-ED43-870F-47ED9FC2F87C}" dt="2025-04-01T15:05:09.922" v="405" actId="478"/>
          <ac:spMkLst>
            <pc:docMk/>
            <pc:sldMk cId="797865520" sldId="290"/>
            <ac:spMk id="431" creationId="{6059D1B0-D8C4-D9D5-5BE6-4A3C46CD6F87}"/>
          </ac:spMkLst>
        </pc:spChg>
        <pc:spChg chg="del">
          <ac:chgData name="Ivo Pisařovic" userId="76a721cc-72fa-4b7a-b2b6-0632854c1632" providerId="ADAL" clId="{DF235A32-0084-ED43-870F-47ED9FC2F87C}" dt="2025-04-01T15:05:09.922" v="405" actId="478"/>
          <ac:spMkLst>
            <pc:docMk/>
            <pc:sldMk cId="797865520" sldId="290"/>
            <ac:spMk id="432" creationId="{FCB92B1F-9920-83CC-6C77-5303AEEF40E2}"/>
          </ac:spMkLst>
        </pc:spChg>
        <pc:spChg chg="del">
          <ac:chgData name="Ivo Pisařovic" userId="76a721cc-72fa-4b7a-b2b6-0632854c1632" providerId="ADAL" clId="{DF235A32-0084-ED43-870F-47ED9FC2F87C}" dt="2025-04-01T15:05:14.387" v="409" actId="478"/>
          <ac:spMkLst>
            <pc:docMk/>
            <pc:sldMk cId="797865520" sldId="290"/>
            <ac:spMk id="433" creationId="{CA71EBD0-EEAD-2B6D-BBC0-8EDB6110271B}"/>
          </ac:spMkLst>
        </pc:spChg>
        <pc:picChg chg="add mod">
          <ac:chgData name="Ivo Pisařovic" userId="76a721cc-72fa-4b7a-b2b6-0632854c1632" providerId="ADAL" clId="{DF235A32-0084-ED43-870F-47ED9FC2F87C}" dt="2025-04-01T15:06:08.003" v="428" actId="167"/>
          <ac:picMkLst>
            <pc:docMk/>
            <pc:sldMk cId="797865520" sldId="290"/>
            <ac:picMk id="4" creationId="{BC0A4A14-BA9A-218E-9B87-A0A3920CB979}"/>
          </ac:picMkLst>
        </pc:picChg>
        <pc:picChg chg="del">
          <ac:chgData name="Ivo Pisařovic" userId="76a721cc-72fa-4b7a-b2b6-0632854c1632" providerId="ADAL" clId="{DF235A32-0084-ED43-870F-47ED9FC2F87C}" dt="2025-04-01T15:05:09.922" v="405" actId="478"/>
          <ac:picMkLst>
            <pc:docMk/>
            <pc:sldMk cId="797865520" sldId="290"/>
            <ac:picMk id="413" creationId="{8628E909-E77B-48B3-14AD-67FCFE959FDB}"/>
          </ac:picMkLst>
        </pc:picChg>
        <pc:picChg chg="del">
          <ac:chgData name="Ivo Pisařovic" userId="76a721cc-72fa-4b7a-b2b6-0632854c1632" providerId="ADAL" clId="{DF235A32-0084-ED43-870F-47ED9FC2F87C}" dt="2025-04-01T15:05:10.422" v="406" actId="478"/>
          <ac:picMkLst>
            <pc:docMk/>
            <pc:sldMk cId="797865520" sldId="290"/>
            <ac:picMk id="417" creationId="{056B32A4-1CF1-2A9F-F6D0-039BAC35E9F3}"/>
          </ac:picMkLst>
        </pc:picChg>
        <pc:picChg chg="del">
          <ac:chgData name="Ivo Pisařovic" userId="76a721cc-72fa-4b7a-b2b6-0632854c1632" providerId="ADAL" clId="{DF235A32-0084-ED43-870F-47ED9FC2F87C}" dt="2025-04-01T15:05:13.003" v="408" actId="478"/>
          <ac:picMkLst>
            <pc:docMk/>
            <pc:sldMk cId="797865520" sldId="290"/>
            <ac:picMk id="423" creationId="{C7C01C58-D238-0750-1F9A-97023CC3BE9D}"/>
          </ac:picMkLst>
        </pc:picChg>
        <pc:picChg chg="del">
          <ac:chgData name="Ivo Pisařovic" userId="76a721cc-72fa-4b7a-b2b6-0632854c1632" providerId="ADAL" clId="{DF235A32-0084-ED43-870F-47ED9FC2F87C}" dt="2025-04-01T15:05:09.922" v="405" actId="478"/>
          <ac:picMkLst>
            <pc:docMk/>
            <pc:sldMk cId="797865520" sldId="290"/>
            <ac:picMk id="424" creationId="{F52289E4-ED48-55B4-6076-916B4C240B06}"/>
          </ac:picMkLst>
        </pc:picChg>
        <pc:picChg chg="del">
          <ac:chgData name="Ivo Pisařovic" userId="76a721cc-72fa-4b7a-b2b6-0632854c1632" providerId="ADAL" clId="{DF235A32-0084-ED43-870F-47ED9FC2F87C}" dt="2025-04-01T15:05:09.922" v="405" actId="478"/>
          <ac:picMkLst>
            <pc:docMk/>
            <pc:sldMk cId="797865520" sldId="290"/>
            <ac:picMk id="425" creationId="{E786C94C-7974-EDA1-138F-311C3A243E4E}"/>
          </ac:picMkLst>
        </pc:picChg>
        <pc:picChg chg="del">
          <ac:chgData name="Ivo Pisařovic" userId="76a721cc-72fa-4b7a-b2b6-0632854c1632" providerId="ADAL" clId="{DF235A32-0084-ED43-870F-47ED9FC2F87C}" dt="2025-04-01T15:05:09.922" v="405" actId="478"/>
          <ac:picMkLst>
            <pc:docMk/>
            <pc:sldMk cId="797865520" sldId="290"/>
            <ac:picMk id="426" creationId="{E0C04B96-6510-970D-F927-65ED47126C17}"/>
          </ac:picMkLst>
        </pc:picChg>
        <pc:picChg chg="del">
          <ac:chgData name="Ivo Pisařovic" userId="76a721cc-72fa-4b7a-b2b6-0632854c1632" providerId="ADAL" clId="{DF235A32-0084-ED43-870F-47ED9FC2F87C}" dt="2025-04-01T15:05:09.922" v="405" actId="478"/>
          <ac:picMkLst>
            <pc:docMk/>
            <pc:sldMk cId="797865520" sldId="290"/>
            <ac:picMk id="427" creationId="{54E5F7CE-8029-44B4-9E95-5666F06179D1}"/>
          </ac:picMkLst>
        </pc:picChg>
        <pc:picChg chg="del">
          <ac:chgData name="Ivo Pisařovic" userId="76a721cc-72fa-4b7a-b2b6-0632854c1632" providerId="ADAL" clId="{DF235A32-0084-ED43-870F-47ED9FC2F87C}" dt="2025-04-01T15:05:09.922" v="405" actId="478"/>
          <ac:picMkLst>
            <pc:docMk/>
            <pc:sldMk cId="797865520" sldId="290"/>
            <ac:picMk id="428" creationId="{6437CEF1-91AD-CF4F-C432-1678750C0C70}"/>
          </ac:picMkLst>
        </pc:picChg>
      </pc:sldChg>
      <pc:sldChg chg="new del">
        <pc:chgData name="Ivo Pisařovic" userId="76a721cc-72fa-4b7a-b2b6-0632854c1632" providerId="ADAL" clId="{DF235A32-0084-ED43-870F-47ED9FC2F87C}" dt="2025-04-01T15:08:06.987" v="505" actId="2696"/>
        <pc:sldMkLst>
          <pc:docMk/>
          <pc:sldMk cId="2892420430" sldId="291"/>
        </pc:sldMkLst>
      </pc:sldChg>
      <pc:sldChg chg="addSp delSp modSp add del mod modClrScheme chgLayout">
        <pc:chgData name="Ivo Pisařovic" userId="76a721cc-72fa-4b7a-b2b6-0632854c1632" providerId="ADAL" clId="{DF235A32-0084-ED43-870F-47ED9FC2F87C}" dt="2025-04-01T15:12:25.664" v="573" actId="2696"/>
        <pc:sldMkLst>
          <pc:docMk/>
          <pc:sldMk cId="3191994647" sldId="292"/>
        </pc:sldMkLst>
        <pc:spChg chg="del mod ord">
          <ac:chgData name="Ivo Pisařovic" userId="76a721cc-72fa-4b7a-b2b6-0632854c1632" providerId="ADAL" clId="{DF235A32-0084-ED43-870F-47ED9FC2F87C}" dt="2025-04-01T15:11:34.235" v="566" actId="478"/>
          <ac:spMkLst>
            <pc:docMk/>
            <pc:sldMk cId="3191994647" sldId="292"/>
            <ac:spMk id="3" creationId="{7DF1EE85-35D8-DF37-DB25-D372133631CA}"/>
          </ac:spMkLst>
        </pc:spChg>
        <pc:spChg chg="mod ord">
          <ac:chgData name="Ivo Pisařovic" userId="76a721cc-72fa-4b7a-b2b6-0632854c1632" providerId="ADAL" clId="{DF235A32-0084-ED43-870F-47ED9FC2F87C}" dt="2025-04-01T15:11:35.946" v="567" actId="1076"/>
          <ac:spMkLst>
            <pc:docMk/>
            <pc:sldMk cId="3191994647" sldId="292"/>
            <ac:spMk id="4" creationId="{A20224F0-3785-30E0-6A28-BA53085A10D0}"/>
          </ac:spMkLst>
        </pc:spChg>
        <pc:spChg chg="add del mod">
          <ac:chgData name="Ivo Pisařovic" userId="76a721cc-72fa-4b7a-b2b6-0632854c1632" providerId="ADAL" clId="{DF235A32-0084-ED43-870F-47ED9FC2F87C}" dt="2025-04-01T15:10:45.101" v="548" actId="700"/>
          <ac:spMkLst>
            <pc:docMk/>
            <pc:sldMk cId="3191994647" sldId="292"/>
            <ac:spMk id="7" creationId="{C23100E0-8684-1165-9A3E-B9656EAE0E52}"/>
          </ac:spMkLst>
        </pc:spChg>
        <pc:spChg chg="add del mod">
          <ac:chgData name="Ivo Pisařovic" userId="76a721cc-72fa-4b7a-b2b6-0632854c1632" providerId="ADAL" clId="{DF235A32-0084-ED43-870F-47ED9FC2F87C}" dt="2025-04-01T15:11:04.748" v="553" actId="478"/>
          <ac:spMkLst>
            <pc:docMk/>
            <pc:sldMk cId="3191994647" sldId="292"/>
            <ac:spMk id="10" creationId="{962069C9-14A5-250D-C812-06E9772DE458}"/>
          </ac:spMkLst>
        </pc:spChg>
      </pc:sldChg>
      <pc:sldChg chg="add">
        <pc:chgData name="Ivo Pisařovic" userId="76a721cc-72fa-4b7a-b2b6-0632854c1632" providerId="ADAL" clId="{DF235A32-0084-ED43-870F-47ED9FC2F87C}" dt="2025-04-01T15:21:35.460" v="981"/>
        <pc:sldMkLst>
          <pc:docMk/>
          <pc:sldMk cId="1472485607" sldId="293"/>
        </pc:sldMkLst>
      </pc:sldChg>
      <pc:sldChg chg="addSp delSp modSp add del mod modAnim">
        <pc:chgData name="Ivo Pisařovic" userId="76a721cc-72fa-4b7a-b2b6-0632854c1632" providerId="ADAL" clId="{DF235A32-0084-ED43-870F-47ED9FC2F87C}" dt="2025-04-01T15:18:02.704" v="980"/>
        <pc:sldMkLst>
          <pc:docMk/>
          <pc:sldMk cId="357514085" sldId="294"/>
        </pc:sldMkLst>
        <pc:spChg chg="add del mod">
          <ac:chgData name="Ivo Pisařovic" userId="76a721cc-72fa-4b7a-b2b6-0632854c1632" providerId="ADAL" clId="{DF235A32-0084-ED43-870F-47ED9FC2F87C}" dt="2025-04-01T15:13:31.948" v="715" actId="478"/>
          <ac:spMkLst>
            <pc:docMk/>
            <pc:sldMk cId="357514085" sldId="294"/>
            <ac:spMk id="2" creationId="{03E88A37-C9DB-5A66-D46E-E4363CB50B21}"/>
          </ac:spMkLst>
        </pc:spChg>
        <pc:spChg chg="del mod">
          <ac:chgData name="Ivo Pisařovic" userId="76a721cc-72fa-4b7a-b2b6-0632854c1632" providerId="ADAL" clId="{DF235A32-0084-ED43-870F-47ED9FC2F87C}" dt="2025-04-01T15:13:32.865" v="716" actId="478"/>
          <ac:spMkLst>
            <pc:docMk/>
            <pc:sldMk cId="357514085" sldId="294"/>
            <ac:spMk id="3" creationId="{C37269C4-B6CB-A3DE-6440-B06D0D3AD408}"/>
          </ac:spMkLst>
        </pc:spChg>
        <pc:spChg chg="mod">
          <ac:chgData name="Ivo Pisařovic" userId="76a721cc-72fa-4b7a-b2b6-0632854c1632" providerId="ADAL" clId="{DF235A32-0084-ED43-870F-47ED9FC2F87C}" dt="2025-04-01T15:15:59.725" v="909" actId="255"/>
          <ac:spMkLst>
            <pc:docMk/>
            <pc:sldMk cId="357514085" sldId="294"/>
            <ac:spMk id="4" creationId="{FD7B0E63-DF50-D620-60F6-EA0B205924AB}"/>
          </ac:spMkLst>
        </pc:spChg>
        <pc:spChg chg="add del mod">
          <ac:chgData name="Ivo Pisařovic" userId="76a721cc-72fa-4b7a-b2b6-0632854c1632" providerId="ADAL" clId="{DF235A32-0084-ED43-870F-47ED9FC2F87C}" dt="2025-04-01T15:13:34.816" v="717" actId="478"/>
          <ac:spMkLst>
            <pc:docMk/>
            <pc:sldMk cId="357514085" sldId="294"/>
            <ac:spMk id="6" creationId="{30499E99-250F-CDA1-D843-464ABBAF4FD2}"/>
          </ac:spMkLst>
        </pc:spChg>
        <pc:spChg chg="add mod">
          <ac:chgData name="Ivo Pisařovic" userId="76a721cc-72fa-4b7a-b2b6-0632854c1632" providerId="ADAL" clId="{DF235A32-0084-ED43-870F-47ED9FC2F87C}" dt="2025-04-01T15:16:19.298" v="973" actId="20577"/>
          <ac:spMkLst>
            <pc:docMk/>
            <pc:sldMk cId="357514085" sldId="294"/>
            <ac:spMk id="7" creationId="{0A5D3414-ED3C-4B96-F397-9F92CA93D1C8}"/>
          </ac:spMkLst>
        </pc:spChg>
        <pc:spChg chg="add del mod">
          <ac:chgData name="Ivo Pisařovic" userId="76a721cc-72fa-4b7a-b2b6-0632854c1632" providerId="ADAL" clId="{DF235A32-0084-ED43-870F-47ED9FC2F87C}" dt="2025-04-01T15:18:02.704" v="980"/>
          <ac:spMkLst>
            <pc:docMk/>
            <pc:sldMk cId="357514085" sldId="294"/>
            <ac:spMk id="9" creationId="{A72CA319-7FAA-725A-25CE-87C5E85E4F58}"/>
          </ac:spMkLst>
        </pc:spChg>
        <pc:spChg chg="mod">
          <ac:chgData name="Ivo Pisařovic" userId="76a721cc-72fa-4b7a-b2b6-0632854c1632" providerId="ADAL" clId="{DF235A32-0084-ED43-870F-47ED9FC2F87C}" dt="2025-04-01T15:15:59.725" v="909" actId="255"/>
          <ac:spMkLst>
            <pc:docMk/>
            <pc:sldMk cId="357514085" sldId="294"/>
            <ac:spMk id="17" creationId="{D78C9B44-626E-DE1E-4A26-08AC49123358}"/>
          </ac:spMkLst>
        </pc:spChg>
        <pc:spChg chg="mod">
          <ac:chgData name="Ivo Pisařovic" userId="76a721cc-72fa-4b7a-b2b6-0632854c1632" providerId="ADAL" clId="{DF235A32-0084-ED43-870F-47ED9FC2F87C}" dt="2025-04-01T15:15:59.725" v="909" actId="255"/>
          <ac:spMkLst>
            <pc:docMk/>
            <pc:sldMk cId="357514085" sldId="294"/>
            <ac:spMk id="18" creationId="{D0DB8FC8-C588-177F-A418-6A6495A254AA}"/>
          </ac:spMkLst>
        </pc:spChg>
      </pc:sldChg>
      <pc:sldChg chg="addSp delSp modSp add mod ord delAnim modAnim">
        <pc:chgData name="Ivo Pisařovic" userId="76a721cc-72fa-4b7a-b2b6-0632854c1632" providerId="ADAL" clId="{DF235A32-0084-ED43-870F-47ED9FC2F87C}" dt="2025-04-01T15:14:43.689" v="792" actId="20577"/>
        <pc:sldMkLst>
          <pc:docMk/>
          <pc:sldMk cId="1515437932" sldId="295"/>
        </pc:sldMkLst>
        <pc:spChg chg="del">
          <ac:chgData name="Ivo Pisařovic" userId="76a721cc-72fa-4b7a-b2b6-0632854c1632" providerId="ADAL" clId="{DF235A32-0084-ED43-870F-47ED9FC2F87C}" dt="2025-04-01T15:11:47.189" v="568" actId="478"/>
          <ac:spMkLst>
            <pc:docMk/>
            <pc:sldMk cId="1515437932" sldId="295"/>
            <ac:spMk id="2" creationId="{BABBA0D9-B5AF-19C9-C4CD-F8315D185A1E}"/>
          </ac:spMkLst>
        </pc:spChg>
        <pc:spChg chg="mod">
          <ac:chgData name="Ivo Pisařovic" userId="76a721cc-72fa-4b7a-b2b6-0632854c1632" providerId="ADAL" clId="{DF235A32-0084-ED43-870F-47ED9FC2F87C}" dt="2025-04-01T15:12:23.686" v="572"/>
          <ac:spMkLst>
            <pc:docMk/>
            <pc:sldMk cId="1515437932" sldId="295"/>
            <ac:spMk id="7" creationId="{30D78D0A-E99C-55AC-1186-B140173C0DDB}"/>
          </ac:spMkLst>
        </pc:spChg>
        <pc:spChg chg="mod">
          <ac:chgData name="Ivo Pisařovic" userId="76a721cc-72fa-4b7a-b2b6-0632854c1632" providerId="ADAL" clId="{DF235A32-0084-ED43-870F-47ED9FC2F87C}" dt="2025-04-01T15:14:43.689" v="792" actId="20577"/>
          <ac:spMkLst>
            <pc:docMk/>
            <pc:sldMk cId="1515437932" sldId="295"/>
            <ac:spMk id="409" creationId="{EDCE89ED-FC76-EBED-7EA9-36C4783E1755}"/>
          </ac:spMkLst>
        </pc:spChg>
        <pc:spChg chg="mod">
          <ac:chgData name="Ivo Pisařovic" userId="76a721cc-72fa-4b7a-b2b6-0632854c1632" providerId="ADAL" clId="{DF235A32-0084-ED43-870F-47ED9FC2F87C}" dt="2025-04-01T15:12:59.414" v="663" actId="20577"/>
          <ac:spMkLst>
            <pc:docMk/>
            <pc:sldMk cId="1515437932" sldId="295"/>
            <ac:spMk id="410" creationId="{8A391F5B-A7F0-5222-00E7-319E9364A863}"/>
          </ac:spMkLst>
        </pc:spChg>
        <pc:grpChg chg="add mod">
          <ac:chgData name="Ivo Pisařovic" userId="76a721cc-72fa-4b7a-b2b6-0632854c1632" providerId="ADAL" clId="{DF235A32-0084-ED43-870F-47ED9FC2F87C}" dt="2025-04-01T15:12:23.686" v="572"/>
          <ac:grpSpMkLst>
            <pc:docMk/>
            <pc:sldMk cId="1515437932" sldId="295"/>
            <ac:grpSpMk id="6" creationId="{A3E43927-8EF2-5F8F-AE66-079B235669D1}"/>
          </ac:grpSpMkLst>
        </pc:grpChg>
        <pc:picChg chg="add mod">
          <ac:chgData name="Ivo Pisařovic" userId="76a721cc-72fa-4b7a-b2b6-0632854c1632" providerId="ADAL" clId="{DF235A32-0084-ED43-870F-47ED9FC2F87C}" dt="2025-04-01T15:12:23.686" v="572"/>
          <ac:picMkLst>
            <pc:docMk/>
            <pc:sldMk cId="1515437932" sldId="295"/>
            <ac:picMk id="4" creationId="{724AB9F4-5F10-BB32-1F22-687B77242788}"/>
          </ac:picMkLst>
        </pc:picChg>
        <pc:picChg chg="add mod">
          <ac:chgData name="Ivo Pisařovic" userId="76a721cc-72fa-4b7a-b2b6-0632854c1632" providerId="ADAL" clId="{DF235A32-0084-ED43-870F-47ED9FC2F87C}" dt="2025-04-01T15:12:23.686" v="572"/>
          <ac:picMkLst>
            <pc:docMk/>
            <pc:sldMk cId="1515437932" sldId="295"/>
            <ac:picMk id="5" creationId="{F7B35024-6056-14C2-DF37-1216A822123C}"/>
          </ac:picMkLst>
        </pc:picChg>
        <pc:picChg chg="mod">
          <ac:chgData name="Ivo Pisařovic" userId="76a721cc-72fa-4b7a-b2b6-0632854c1632" providerId="ADAL" clId="{DF235A32-0084-ED43-870F-47ED9FC2F87C}" dt="2025-04-01T15:12:23.686" v="572"/>
          <ac:picMkLst>
            <pc:docMk/>
            <pc:sldMk cId="1515437932" sldId="295"/>
            <ac:picMk id="8" creationId="{FDDDAF27-AD52-9209-33BD-9C78C21B8CA4}"/>
          </ac:picMkLst>
        </pc:picChg>
      </pc:sldChg>
      <pc:sldChg chg="add">
        <pc:chgData name="Ivo Pisařovic" userId="76a721cc-72fa-4b7a-b2b6-0632854c1632" providerId="ADAL" clId="{DF235A32-0084-ED43-870F-47ED9FC2F87C}" dt="2025-04-01T15:21:35.460" v="981"/>
        <pc:sldMkLst>
          <pc:docMk/>
          <pc:sldMk cId="957475837" sldId="296"/>
        </pc:sldMkLst>
      </pc:sldChg>
      <pc:sldChg chg="add">
        <pc:chgData name="Ivo Pisařovic" userId="76a721cc-72fa-4b7a-b2b6-0632854c1632" providerId="ADAL" clId="{DF235A32-0084-ED43-870F-47ED9FC2F87C}" dt="2025-04-01T15:21:35.460" v="981"/>
        <pc:sldMkLst>
          <pc:docMk/>
          <pc:sldMk cId="3014169115" sldId="297"/>
        </pc:sldMkLst>
      </pc:sldChg>
      <pc:sldChg chg="add">
        <pc:chgData name="Ivo Pisařovic" userId="76a721cc-72fa-4b7a-b2b6-0632854c1632" providerId="ADAL" clId="{DF235A32-0084-ED43-870F-47ED9FC2F87C}" dt="2025-04-01T15:21:35.460" v="981"/>
        <pc:sldMkLst>
          <pc:docMk/>
          <pc:sldMk cId="69919268" sldId="298"/>
        </pc:sldMkLst>
      </pc:sldChg>
      <pc:sldChg chg="add del">
        <pc:chgData name="Ivo Pisařovic" userId="76a721cc-72fa-4b7a-b2b6-0632854c1632" providerId="ADAL" clId="{DF235A32-0084-ED43-870F-47ED9FC2F87C}" dt="2025-04-01T15:05:31.792" v="412"/>
        <pc:sldMkLst>
          <pc:docMk/>
          <pc:sldMk cId="1325148968" sldId="307"/>
        </pc:sldMkLst>
      </pc:sldChg>
      <pc:sldMasterChg chg="delSldLayout">
        <pc:chgData name="Ivo Pisařovic" userId="76a721cc-72fa-4b7a-b2b6-0632854c1632" providerId="ADAL" clId="{DF235A32-0084-ED43-870F-47ED9FC2F87C}" dt="2025-04-01T15:13:03.326" v="664" actId="2696"/>
        <pc:sldMasterMkLst>
          <pc:docMk/>
          <pc:sldMasterMk cId="0" sldId="2147483674"/>
        </pc:sldMasterMkLst>
        <pc:sldLayoutChg chg="del">
          <pc:chgData name="Ivo Pisařovic" userId="76a721cc-72fa-4b7a-b2b6-0632854c1632" providerId="ADAL" clId="{DF235A32-0084-ED43-870F-47ED9FC2F87C}" dt="2025-04-01T15:13:03.326" v="664" actId="2696"/>
          <pc:sldLayoutMkLst>
            <pc:docMk/>
            <pc:sldMasterMk cId="0" sldId="2147483674"/>
            <pc:sldLayoutMk cId="3184714677" sldId="21474837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D6EAD-B877-D840-BB86-CD11E0E63717}" type="datetimeFigureOut">
              <a:rPr lang="en-CZ" smtClean="0"/>
              <a:t>4/1/25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8347E-BFB8-6048-948D-9FD5DE960B7B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7722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6534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328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77BA5-65AE-60A1-9C63-9481C9E7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BA30A-9DD8-53BD-9517-B9B585231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2AF64-B32F-1410-0D6A-64DAED2A1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AA97A-E0EF-9ED2-9324-DA547965C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3803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6019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henryegloff.com</a:t>
            </a:r>
            <a:r>
              <a:rPr lang="en-US" sz="1200" dirty="0"/>
              <a:t>/examples-of-browser-based-games-using-three-js-javascript-and-webgl/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54440-441D-5F44-ACE3-8697EDB5C4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54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henryegloff.com</a:t>
            </a:r>
            <a:r>
              <a:rPr lang="en-US" sz="1200" dirty="0"/>
              <a:t>/examples-of-browser-based-games-using-three-js-javascript-and-webgl/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54440-441D-5F44-ACE3-8697EDB5C4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254F0-E017-1047-A4EB-00FBC920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F48A-F772-9298-35D8-3D66B941F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0C01C-0499-BBF6-39CF-65D7C20C5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henryegloff.com</a:t>
            </a:r>
            <a:r>
              <a:rPr lang="en-US" sz="1200" dirty="0"/>
              <a:t>/examples-of-browser-based-games-using-three-js-javascript-and-webgl/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1F495-A374-7C47-54FC-0F94CC34D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54440-441D-5F44-ACE3-8697EDB5C4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50" y="6103938"/>
            <a:ext cx="169068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419101"/>
            <a:ext cx="10934700" cy="619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5"/>
          </p:nvPr>
        </p:nvSpPr>
        <p:spPr>
          <a:xfrm>
            <a:off x="885823" y="1193099"/>
            <a:ext cx="10863265" cy="501491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6"/>
          </p:nvPr>
        </p:nvSpPr>
        <p:spPr>
          <a:xfrm>
            <a:off x="2076450" y="6300788"/>
            <a:ext cx="60769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dirty="0"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7"/>
          </p:nvPr>
        </p:nvSpPr>
        <p:spPr>
          <a:xfrm>
            <a:off x="885825" y="6300788"/>
            <a:ext cx="104775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ADAE163-4E25-4DB0-A723-8FA62CE9B3EF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231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ředělová strán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4" name="Obdélník 3"/>
          <p:cNvSpPr/>
          <p:nvPr/>
        </p:nvSpPr>
        <p:spPr>
          <a:xfrm>
            <a:off x="0" y="0"/>
            <a:ext cx="46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10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1504950"/>
            <a:ext cx="109347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032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>
            <a:off x="9147960" y="330840"/>
            <a:ext cx="2601000" cy="12499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8720" y="468000"/>
            <a:ext cx="5922000" cy="5922000"/>
          </a:xfrm>
          <a:prstGeom prst="ellipse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8720" y="1581120"/>
            <a:ext cx="9748800" cy="3921840"/>
          </a:xfrm>
          <a:prstGeom prst="rect">
            <a:avLst/>
          </a:prstGeom>
        </p:spPr>
        <p:txBody>
          <a:bodyPr lIns="0" tIns="45000" rIns="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000" b="1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lang="cs-CZ" sz="5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Obrázek 2"/>
          <p:cNvPicPr/>
          <p:nvPr/>
        </p:nvPicPr>
        <p:blipFill>
          <a:blip r:embed="rId14"/>
          <a:stretch/>
        </p:blipFill>
        <p:spPr>
          <a:xfrm>
            <a:off x="9690480" y="5517000"/>
            <a:ext cx="2215440" cy="1151640"/>
          </a:xfrm>
          <a:prstGeom prst="rect">
            <a:avLst/>
          </a:prstGeom>
          <a:ln>
            <a:noFill/>
          </a:ln>
        </p:spPr>
      </p:pic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85960" y="1170000"/>
            <a:ext cx="10826280" cy="5014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85960" y="419040"/>
            <a:ext cx="10826280" cy="6188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3200" b="1" strike="noStrike" spc="-1">
                <a:solidFill>
                  <a:srgbClr val="0046A0"/>
                </a:solidFill>
                <a:latin typeface="Arial"/>
                <a:ea typeface="Arial"/>
              </a:rPr>
              <a:t>Click to edit Master text styles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2076480" y="6300720"/>
            <a:ext cx="6076440" cy="364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85960" y="6300720"/>
            <a:ext cx="1047240" cy="364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7" name="Obrázek 6"/>
          <p:cNvPicPr/>
          <p:nvPr/>
        </p:nvPicPr>
        <p:blipFill>
          <a:blip r:embed="rId16"/>
          <a:stretch/>
        </p:blipFill>
        <p:spPr>
          <a:xfrm>
            <a:off x="10136880" y="5898240"/>
            <a:ext cx="1730880" cy="899640"/>
          </a:xfrm>
          <a:prstGeom prst="rect">
            <a:avLst/>
          </a:prstGeom>
          <a:ln>
            <a:noFill/>
          </a:ln>
        </p:spPr>
      </p:pic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52" r:id="rId13"/>
    <p:sldLayoutId id="214748375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3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85960" y="1504800"/>
            <a:ext cx="10934280" cy="38095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4400" b="1" strike="noStrike" spc="-1">
                <a:solidFill>
                  <a:srgbClr val="FFFFFF"/>
                </a:solidFill>
                <a:latin typeface="Arial"/>
                <a:ea typeface="Arial"/>
              </a:rPr>
              <a:t>Click to edit Master text styles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885960" y="419040"/>
            <a:ext cx="10934280" cy="6188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3200" b="1" strike="noStrike" spc="-1">
                <a:solidFill>
                  <a:srgbClr val="0046A0"/>
                </a:solidFill>
                <a:latin typeface="Arial"/>
                <a:ea typeface="Arial"/>
              </a:rPr>
              <a:t>Click to edit Master text styles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Obrázek 3"/>
          <p:cNvPicPr/>
          <p:nvPr/>
        </p:nvPicPr>
        <p:blipFill>
          <a:blip r:embed="rId14"/>
          <a:stretch/>
        </p:blipFill>
        <p:spPr>
          <a:xfrm>
            <a:off x="10136880" y="5898240"/>
            <a:ext cx="1730880" cy="899640"/>
          </a:xfrm>
          <a:prstGeom prst="rect">
            <a:avLst/>
          </a:prstGeom>
          <a:ln>
            <a:noFill/>
          </a:ln>
        </p:spPr>
      </p:pic>
      <p:sp>
        <p:nvSpPr>
          <p:cNvPr id="17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PlaceHolder 4"/>
          <p:cNvSpPr>
            <a:spLocks noGrp="1"/>
          </p:cNvSpPr>
          <p:nvPr>
            <p:ph type="dt"/>
          </p:nvPr>
        </p:nvSpPr>
        <p:spPr>
          <a:xfrm>
            <a:off x="9147960" y="330840"/>
            <a:ext cx="2564280" cy="12499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918720" y="468000"/>
            <a:ext cx="5922000" cy="592200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PlaceHolder 6"/>
          <p:cNvSpPr>
            <a:spLocks noGrp="1"/>
          </p:cNvSpPr>
          <p:nvPr>
            <p:ph type="title"/>
          </p:nvPr>
        </p:nvSpPr>
        <p:spPr>
          <a:xfrm>
            <a:off x="918720" y="1581120"/>
            <a:ext cx="9748800" cy="3921840"/>
          </a:xfrm>
          <a:prstGeom prst="rect">
            <a:avLst/>
          </a:prstGeom>
        </p:spPr>
        <p:txBody>
          <a:bodyPr lIns="0" tIns="45000" rIns="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000" b="1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lang="cs-CZ" sz="5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Obrázek 8"/>
          <p:cNvPicPr/>
          <p:nvPr/>
        </p:nvPicPr>
        <p:blipFill>
          <a:blip r:embed="rId14"/>
          <a:stretch/>
        </p:blipFill>
        <p:spPr>
          <a:xfrm>
            <a:off x="9687240" y="5516280"/>
            <a:ext cx="2215440" cy="1151640"/>
          </a:xfrm>
          <a:prstGeom prst="rect">
            <a:avLst/>
          </a:prstGeom>
          <a:ln>
            <a:noFill/>
          </a:ln>
        </p:spPr>
      </p:pic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4400" b="1" strike="noStrike" spc="-1">
                <a:solidFill>
                  <a:srgbClr val="0046A0"/>
                </a:solidFill>
                <a:latin typeface="Arial"/>
                <a:ea typeface="Arial"/>
              </a:rPr>
              <a:t>Click to edit Master text styles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Obrázek 4"/>
          <p:cNvPicPr/>
          <p:nvPr/>
        </p:nvPicPr>
        <p:blipFill>
          <a:blip r:embed="rId14"/>
          <a:stretch/>
        </p:blipFill>
        <p:spPr>
          <a:xfrm>
            <a:off x="9690480" y="5517000"/>
            <a:ext cx="2215440" cy="1151640"/>
          </a:xfrm>
          <a:prstGeom prst="rect">
            <a:avLst/>
          </a:prstGeom>
          <a:ln>
            <a:noFill/>
          </a:ln>
        </p:spPr>
      </p:pic>
      <p:sp>
        <p:nvSpPr>
          <p:cNvPr id="25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885960" y="1170000"/>
            <a:ext cx="10826280" cy="5014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885960" y="419040"/>
            <a:ext cx="10826280" cy="6188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3200" b="1" strike="noStrike" spc="-1">
                <a:solidFill>
                  <a:srgbClr val="0046A0"/>
                </a:solidFill>
                <a:latin typeface="Arial"/>
                <a:ea typeface="Arial"/>
              </a:rPr>
              <a:t>Click to edit Master text styles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ftr"/>
          </p:nvPr>
        </p:nvSpPr>
        <p:spPr>
          <a:xfrm>
            <a:off x="2076480" y="6300720"/>
            <a:ext cx="6076440" cy="364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sldNum"/>
          </p:nvPr>
        </p:nvSpPr>
        <p:spPr>
          <a:xfrm>
            <a:off x="885960" y="6300720"/>
            <a:ext cx="1047240" cy="364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98" name="Obrázek 6"/>
          <p:cNvPicPr/>
          <p:nvPr/>
        </p:nvPicPr>
        <p:blipFill>
          <a:blip r:embed="rId14"/>
          <a:stretch/>
        </p:blipFill>
        <p:spPr>
          <a:xfrm>
            <a:off x="10136880" y="5898240"/>
            <a:ext cx="1730880" cy="899640"/>
          </a:xfrm>
          <a:prstGeom prst="rect">
            <a:avLst/>
          </a:prstGeom>
          <a:ln>
            <a:noFill/>
          </a:ln>
        </p:spPr>
      </p:pic>
      <p:sp>
        <p:nvSpPr>
          <p:cNvPr id="29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aniuse.com/?search=webg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aniuse.com/?search=webgpu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KJj2U7XuHdo?feature=oembed" TargetMode="Externa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xSnLEj8p1x0?feature=oembed" TargetMode="Externa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Q9MAXfVW338?feature=oembe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nsights.stackoverflow.com/survey/2020#technology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527480" y="2322000"/>
            <a:ext cx="9137160" cy="2213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cs-CZ" sz="5000" b="1" strike="noStrike" spc="-1">
                <a:solidFill>
                  <a:srgbClr val="FFFFFF"/>
                </a:solidFill>
                <a:latin typeface="Arial"/>
                <a:ea typeface="Arial"/>
              </a:rPr>
              <a:t>VGA</a:t>
            </a:r>
            <a:br/>
            <a:r>
              <a:rPr lang="cs-CZ" sz="3200" b="1" strike="noStrike" spc="-1">
                <a:solidFill>
                  <a:srgbClr val="FFFFFF"/>
                </a:solidFill>
                <a:latin typeface="Arial"/>
                <a:ea typeface="Arial"/>
              </a:rPr>
              <a:t>Web Graphics</a:t>
            </a:r>
            <a:br/>
            <a:br/>
            <a:r>
              <a:rPr lang="cs-CZ" sz="2000" b="1" i="1" strike="noStrike" spc="-1">
                <a:solidFill>
                  <a:srgbClr val="FFFFFF"/>
                </a:solidFill>
                <a:latin typeface="Arial"/>
                <a:ea typeface="Arial"/>
              </a:rPr>
              <a:t>Ivo Pisařovic</a:t>
            </a:r>
            <a:endParaRPr lang="cs-CZ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885960" y="1504800"/>
            <a:ext cx="10934280" cy="481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PART 2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Classic WebGL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Motivation to learn </a:t>
            </a:r>
            <a:r>
              <a:rPr lang="en-US" sz="2000" b="0" strike="noStrike" spc="-1" dirty="0" err="1">
                <a:solidFill>
                  <a:srgbClr val="729FCF"/>
                </a:solidFill>
                <a:latin typeface="Arial"/>
                <a:ea typeface="Arial"/>
              </a:rPr>
              <a:t>Javascript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729FCF"/>
                </a:solidFill>
                <a:latin typeface="Arial"/>
                <a:ea typeface="Arial"/>
              </a:rPr>
              <a:t>Classic WebGL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spc="-1" dirty="0" err="1">
                <a:solidFill>
                  <a:srgbClr val="729FCF"/>
                </a:solidFill>
                <a:latin typeface="Arial"/>
              </a:rPr>
              <a:t>Three.js</a:t>
            </a:r>
            <a:endParaRPr lang="cs-CZ" sz="200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A-Frame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885960" y="1170000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lphaLcParenR"/>
            </a:pPr>
            <a:r>
              <a:rPr lang="en-GB" sz="2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Vanilla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Javascript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and WebGL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lphaLcParenR"/>
            </a:pPr>
            <a:r>
              <a:rPr lang="en-GB" sz="2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Medium-level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libraries, e.g.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Three.js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Babylon.js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lphaLcParenR"/>
            </a:pPr>
            <a:r>
              <a:rPr lang="en-GB" sz="2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High-level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libraries, e.g. A-FRAME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lphaLcParenR"/>
            </a:pPr>
            <a:r>
              <a:rPr lang="en-GB" sz="2400" spc="-1" dirty="0">
                <a:solidFill>
                  <a:srgbClr val="000000"/>
                </a:solidFill>
                <a:ea typeface="Arial"/>
              </a:rPr>
              <a:t>3D 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software, e.g. Blender and export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lphaLcParenR"/>
            </a:pPr>
            <a:r>
              <a:rPr lang="en-GB" sz="2400" spc="-1" dirty="0">
                <a:solidFill>
                  <a:srgbClr val="000000"/>
                </a:solidFill>
                <a:ea typeface="Arial"/>
              </a:rPr>
              <a:t>Game </a:t>
            </a: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Engines, e.g. Unity or Unreal Engine and export for web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Ways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to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implement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a 3D web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app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885960" y="1170000"/>
            <a:ext cx="10826280" cy="1969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Javascript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API for native graphic rendering in a web browser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Uses HTML element &lt;canvas&gt;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WebGL 1.0 based on OpenGL ES 2.0 (no fixed pipeline)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WebGL 2.0 based on OpenGL ES 3.0 (all browser supported)</a:t>
            </a:r>
            <a:endParaRPr lang="cs-CZ" sz="24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WebGL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6308CBC5-13C9-2C6C-5EC6-3C25D756FBAD}"/>
              </a:ext>
            </a:extLst>
          </p:cNvPr>
          <p:cNvSpPr txBox="1"/>
          <p:nvPr/>
        </p:nvSpPr>
        <p:spPr>
          <a:xfrm>
            <a:off x="885960" y="4199160"/>
            <a:ext cx="10826280" cy="1969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New, more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efficient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technology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Based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on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modern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graphic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APIs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Vulkan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Metal, Direct3D)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Advanced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shading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ray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tracing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new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GPU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compute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shaders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Chrome, Edge supported; Safari, Firefox, etc. not supported yet!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77502890-F805-1BF1-513B-44DCA075867D}"/>
              </a:ext>
            </a:extLst>
          </p:cNvPr>
          <p:cNvSpPr txBox="1"/>
          <p:nvPr/>
        </p:nvSpPr>
        <p:spPr>
          <a:xfrm>
            <a:off x="885960" y="344820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WebGPU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Support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of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WebGL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in web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browsers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92800" y="5883480"/>
            <a:ext cx="33602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1600" b="0" u="sng" strike="noStrike" spc="-1" dirty="0">
                <a:solidFill>
                  <a:srgbClr val="BFBFBF"/>
                </a:solidFill>
                <a:uFillTx/>
                <a:latin typeface="Arial"/>
                <a:ea typeface="Arial"/>
                <a:hlinkClick r:id="rId2"/>
              </a:rPr>
              <a:t>https://caniuse.com/?search=webgl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72C2A-9CEE-B155-B4A1-F02DA259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0" y="1121399"/>
            <a:ext cx="9375640" cy="4437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2832-B971-3289-7719-8AFF1A22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>
            <a:extLst>
              <a:ext uri="{FF2B5EF4-FFF2-40B4-BE49-F238E27FC236}">
                <a16:creationId xmlns:a16="http://schemas.microsoft.com/office/drawing/2014/main" id="{B662BD38-FD06-765D-3497-C9290C19053A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Support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of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WebGPU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in web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browsers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Shape 2">
            <a:extLst>
              <a:ext uri="{FF2B5EF4-FFF2-40B4-BE49-F238E27FC236}">
                <a16:creationId xmlns:a16="http://schemas.microsoft.com/office/drawing/2014/main" id="{B20097BE-5541-91AF-C54F-52DDBB531E73}"/>
              </a:ext>
            </a:extLst>
          </p:cNvPr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91" name="CustomShape 3">
            <a:extLst>
              <a:ext uri="{FF2B5EF4-FFF2-40B4-BE49-F238E27FC236}">
                <a16:creationId xmlns:a16="http://schemas.microsoft.com/office/drawing/2014/main" id="{5D43D316-BDB9-4D37-39FB-02953DC3FFD0}"/>
              </a:ext>
            </a:extLst>
          </p:cNvPr>
          <p:cNvSpPr/>
          <p:nvPr/>
        </p:nvSpPr>
        <p:spPr>
          <a:xfrm>
            <a:off x="892800" y="5883480"/>
            <a:ext cx="357095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1600" b="0" u="sng" strike="noStrike" spc="-1" dirty="0">
                <a:solidFill>
                  <a:srgbClr val="BFBFBF"/>
                </a:solidFill>
                <a:uFillTx/>
                <a:latin typeface="Arial"/>
                <a:ea typeface="Arial"/>
                <a:hlinkClick r:id="rId2"/>
              </a:rPr>
              <a:t>https://caniuse.com/?search=webgpu</a:t>
            </a:r>
            <a:endParaRPr lang="cs-CZ" sz="1600" b="0" u="sng" strike="noStrike" spc="-1" dirty="0">
              <a:solidFill>
                <a:srgbClr val="BFBFBF"/>
              </a:solidFill>
              <a:uFillTx/>
              <a:latin typeface="Arial"/>
              <a:ea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47B5B-5885-87CD-9AF9-95B953CA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9" y="1121400"/>
            <a:ext cx="9149291" cy="43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4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Content Placeholder 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885960" y="1285920"/>
            <a:ext cx="8290440" cy="5014440"/>
          </a:xfrm>
          <a:prstGeom prst="rect">
            <a:avLst/>
          </a:prstGeom>
          <a:ln>
            <a:noFill/>
          </a:ln>
        </p:spPr>
      </p:pic>
      <p:sp>
        <p:nvSpPr>
          <p:cNvPr id="396" name="TextShape 1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Pure WebGL example: HTML part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885960" y="1170000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Pure WebGL example: buffers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01" name="Picture 4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885960" y="1170000"/>
            <a:ext cx="7708680" cy="435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401"/>
          <p:cNvPicPr/>
          <p:nvPr/>
        </p:nvPicPr>
        <p:blipFill>
          <a:blip r:embed="rId2"/>
          <a:stretch/>
        </p:blipFill>
        <p:spPr>
          <a:xfrm>
            <a:off x="1764360" y="568800"/>
            <a:ext cx="9138960" cy="5140440"/>
          </a:xfrm>
          <a:prstGeom prst="rect">
            <a:avLst/>
          </a:prstGeom>
          <a:ln>
            <a:noFill/>
          </a:ln>
        </p:spPr>
      </p:pic>
      <p:sp>
        <p:nvSpPr>
          <p:cNvPr id="403" name="TextShape 1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885960" y="1504800"/>
            <a:ext cx="10934280" cy="481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PART 2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Three.js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Motivation to learn </a:t>
            </a:r>
            <a:r>
              <a:rPr lang="en-US" sz="2000" b="0" strike="noStrike" spc="-1" dirty="0" err="1">
                <a:solidFill>
                  <a:srgbClr val="729FCF"/>
                </a:solidFill>
                <a:latin typeface="Arial"/>
                <a:ea typeface="Arial"/>
              </a:rPr>
              <a:t>Javascript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Classic WebGL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1" spc="-1" dirty="0" err="1">
                <a:solidFill>
                  <a:srgbClr val="729FCF"/>
                </a:solidFill>
                <a:latin typeface="Arial"/>
              </a:rPr>
              <a:t>Three.js</a:t>
            </a:r>
            <a:endParaRPr lang="cs-CZ" sz="20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strike="noStrike" spc="-1" dirty="0">
                <a:solidFill>
                  <a:srgbClr val="729FCF"/>
                </a:solidFill>
                <a:latin typeface="Arial"/>
                <a:ea typeface="Arial"/>
              </a:rPr>
              <a:t>A-Frame</a:t>
            </a:r>
            <a:endParaRPr lang="cs-CZ" sz="200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885960" y="1170000"/>
            <a:ext cx="10826280" cy="2087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Middle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-level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wrapper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over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WebGL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Common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things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are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ready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-to-use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objects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cubes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lights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camera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…).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Imperative OOP syntax</a:t>
            </a:r>
            <a:endParaRPr lang="cs-CZ" sz="24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creating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 3D box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given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size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color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Three.js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804356-D2BF-CCC9-261C-78B4441BE52A}"/>
              </a:ext>
            </a:extLst>
          </p:cNvPr>
          <p:cNvSpPr/>
          <p:nvPr/>
        </p:nvSpPr>
        <p:spPr>
          <a:xfrm>
            <a:off x="885960" y="3257159"/>
            <a:ext cx="10826280" cy="2289626"/>
          </a:xfrm>
          <a:prstGeom prst="roundRect">
            <a:avLst>
              <a:gd name="adj" fmla="val 44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geometry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new </a:t>
            </a: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THREE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.BoxGeometry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 </a:t>
            </a:r>
            <a:r>
              <a:rPr lang="en-GB" sz="1800" dirty="0">
                <a:solidFill>
                  <a:srgbClr val="1750EB"/>
                </a:solidFill>
                <a:effectLst/>
                <a:latin typeface="Courier" pitchFamily="2" charset="0"/>
              </a:rPr>
              <a:t>1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, </a:t>
            </a:r>
            <a:r>
              <a:rPr lang="en-GB" sz="1800" dirty="0">
                <a:solidFill>
                  <a:srgbClr val="1750EB"/>
                </a:solidFill>
                <a:effectLst/>
                <a:latin typeface="Courier" pitchFamily="2" charset="0"/>
              </a:rPr>
              <a:t>1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, </a:t>
            </a:r>
            <a:r>
              <a:rPr lang="en-GB" sz="1800" dirty="0">
                <a:solidFill>
                  <a:srgbClr val="1750EB"/>
                </a:solidFill>
                <a:effectLst/>
                <a:latin typeface="Courier" pitchFamily="2" charset="0"/>
              </a:rPr>
              <a:t>1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material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new </a:t>
            </a: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THREE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.MeshBasicMaterial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 { </a:t>
            </a:r>
            <a:r>
              <a:rPr lang="en-GB" sz="1800" dirty="0" err="1">
                <a:solidFill>
                  <a:srgbClr val="871094"/>
                </a:solidFill>
                <a:effectLst/>
                <a:latin typeface="Courier" pitchFamily="2" charset="0"/>
              </a:rPr>
              <a:t>color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: </a:t>
            </a:r>
            <a:r>
              <a:rPr lang="en-GB" sz="1800" dirty="0">
                <a:solidFill>
                  <a:srgbClr val="1750EB"/>
                </a:solidFill>
                <a:effectLst/>
                <a:latin typeface="Courier" pitchFamily="2" charset="0"/>
              </a:rPr>
              <a:t>0x00ff00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} );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cube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new </a:t>
            </a: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THREE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.Mesh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geometry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,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material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scene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800" dirty="0" err="1">
                <a:solidFill>
                  <a:srgbClr val="7A7A43"/>
                </a:solidFill>
                <a:effectLst/>
                <a:latin typeface="Courier" pitchFamily="2" charset="0"/>
              </a:rPr>
              <a:t>add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cube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dirty="0" err="1">
                <a:solidFill>
                  <a:srgbClr val="830091"/>
                </a:solidFill>
                <a:latin typeface="Courier" pitchFamily="2" charset="0"/>
              </a:rPr>
              <a:t>cube</a:t>
            </a:r>
            <a:r>
              <a:rPr lang="en-GB" dirty="0" err="1">
                <a:solidFill>
                  <a:srgbClr val="080808"/>
                </a:solidFill>
                <a:latin typeface="Courier" pitchFamily="2" charset="0"/>
              </a:rPr>
              <a:t>.</a:t>
            </a:r>
            <a:r>
              <a:rPr lang="en-GB" dirty="0" err="1">
                <a:solidFill>
                  <a:srgbClr val="871094"/>
                </a:solidFill>
                <a:latin typeface="Courier" pitchFamily="2" charset="0"/>
              </a:rPr>
              <a:t>position</a:t>
            </a:r>
            <a:r>
              <a:rPr lang="en-GB" dirty="0" err="1">
                <a:solidFill>
                  <a:srgbClr val="080808"/>
                </a:solidFill>
                <a:latin typeface="Courier" pitchFamily="2" charset="0"/>
              </a:rPr>
              <a:t>.</a:t>
            </a:r>
            <a:r>
              <a:rPr lang="en-GB" dirty="0" err="1">
                <a:solidFill>
                  <a:srgbClr val="871094"/>
                </a:solidFill>
                <a:latin typeface="Courier" pitchFamily="2" charset="0"/>
              </a:rPr>
              <a:t>z</a:t>
            </a:r>
            <a:r>
              <a:rPr lang="en-GB" dirty="0">
                <a:solidFill>
                  <a:srgbClr val="871094"/>
                </a:solidFill>
                <a:latin typeface="Courier" pitchFamily="2" charset="0"/>
              </a:rPr>
              <a:t> </a:t>
            </a:r>
            <a:r>
              <a:rPr lang="en-GB" dirty="0">
                <a:solidFill>
                  <a:srgbClr val="080808"/>
                </a:solidFill>
                <a:latin typeface="Courier" pitchFamily="2" charset="0"/>
              </a:rPr>
              <a:t>= </a:t>
            </a:r>
            <a:r>
              <a:rPr lang="en-GB" dirty="0">
                <a:solidFill>
                  <a:srgbClr val="1750EB"/>
                </a:solidFill>
                <a:latin typeface="Courier" pitchFamily="2" charset="0"/>
              </a:rPr>
              <a:t>5</a:t>
            </a:r>
            <a:r>
              <a:rPr lang="en-GB" dirty="0">
                <a:solidFill>
                  <a:srgbClr val="080808"/>
                </a:solidFill>
                <a:latin typeface="Courier" pitchFamily="2" charset="0"/>
              </a:rPr>
              <a:t>;</a:t>
            </a:r>
          </a:p>
          <a:p>
            <a:r>
              <a:rPr lang="en-GB" dirty="0" err="1">
                <a:solidFill>
                  <a:srgbClr val="830091"/>
                </a:solidFill>
                <a:latin typeface="Courier" pitchFamily="2" charset="0"/>
              </a:rPr>
              <a:t>cube</a:t>
            </a:r>
            <a:r>
              <a:rPr lang="en-GB" dirty="0" err="1">
                <a:solidFill>
                  <a:srgbClr val="080808"/>
                </a:solidFill>
                <a:latin typeface="Courier" pitchFamily="2" charset="0"/>
              </a:rPr>
              <a:t>.</a:t>
            </a:r>
            <a:r>
              <a:rPr lang="en-GB" dirty="0" err="1">
                <a:solidFill>
                  <a:srgbClr val="871094"/>
                </a:solidFill>
                <a:latin typeface="Courier" pitchFamily="2" charset="0"/>
              </a:rPr>
              <a:t>rotation</a:t>
            </a:r>
            <a:r>
              <a:rPr lang="en-GB" dirty="0" err="1">
                <a:solidFill>
                  <a:srgbClr val="080808"/>
                </a:solidFill>
                <a:latin typeface="Courier" pitchFamily="2" charset="0"/>
              </a:rPr>
              <a:t>.y</a:t>
            </a:r>
            <a:r>
              <a:rPr lang="en-GB" dirty="0">
                <a:solidFill>
                  <a:srgbClr val="871094"/>
                </a:solidFill>
                <a:latin typeface="Courier" pitchFamily="2" charset="0"/>
              </a:rPr>
              <a:t> </a:t>
            </a:r>
            <a:r>
              <a:rPr lang="en-GB" dirty="0">
                <a:solidFill>
                  <a:srgbClr val="080808"/>
                </a:solidFill>
                <a:latin typeface="Courier" pitchFamily="2" charset="0"/>
              </a:rPr>
              <a:t>= </a:t>
            </a:r>
            <a:r>
              <a:rPr lang="en-GB" dirty="0" err="1">
                <a:solidFill>
                  <a:srgbClr val="1750EB"/>
                </a:solidFill>
                <a:latin typeface="Courier" pitchFamily="2" charset="0"/>
              </a:rPr>
              <a:t>Math.PI</a:t>
            </a:r>
            <a:r>
              <a:rPr lang="en-GB" dirty="0">
                <a:solidFill>
                  <a:srgbClr val="1750EB"/>
                </a:solidFill>
                <a:latin typeface="Courier" pitchFamily="2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GB" dirty="0">
                <a:solidFill>
                  <a:srgbClr val="1750EB"/>
                </a:solidFill>
                <a:latin typeface="Courier" pitchFamily="2" charset="0"/>
              </a:rPr>
              <a:t> 2</a:t>
            </a:r>
            <a:r>
              <a:rPr lang="en-GB" dirty="0">
                <a:solidFill>
                  <a:srgbClr val="080808"/>
                </a:solidFill>
                <a:latin typeface="Courier" pitchFamily="2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70000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Motivation to learn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Javascript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Classic WebGL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A-Frame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Outline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6DF76F-67A1-90C0-02A3-14826C12F2D7}"/>
              </a:ext>
            </a:extLst>
          </p:cNvPr>
          <p:cNvSpPr/>
          <p:nvPr/>
        </p:nvSpPr>
        <p:spPr>
          <a:xfrm>
            <a:off x="10048352" y="5688000"/>
            <a:ext cx="1899138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75C1900F-4B57-272A-5A48-DA5D87EDB5F3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Three.js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1C7CCE7E-F08C-71B5-27D1-13FFCFD356C2}"/>
              </a:ext>
            </a:extLst>
          </p:cNvPr>
          <p:cNvSpPr txBox="1"/>
          <p:nvPr/>
        </p:nvSpPr>
        <p:spPr>
          <a:xfrm>
            <a:off x="885960" y="1170001"/>
            <a:ext cx="10826280" cy="498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Example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loading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 model and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adding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it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scene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DFE348-299C-090D-835F-66F69E02E766}"/>
              </a:ext>
            </a:extLst>
          </p:cNvPr>
          <p:cNvSpPr/>
          <p:nvPr/>
        </p:nvSpPr>
        <p:spPr>
          <a:xfrm>
            <a:off x="885960" y="1668027"/>
            <a:ext cx="10826280" cy="4541854"/>
          </a:xfrm>
          <a:prstGeom prst="roundRect">
            <a:avLst>
              <a:gd name="adj" fmla="val 255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indent="0">
              <a:buNone/>
            </a:pP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// Instantiate a loader</a:t>
            </a:r>
            <a:b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</a:br>
            <a:r>
              <a:rPr lang="en-GB" sz="16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6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600" dirty="0">
                <a:solidFill>
                  <a:srgbClr val="830091"/>
                </a:solidFill>
                <a:effectLst/>
                <a:latin typeface="Courier" pitchFamily="2" charset="0"/>
              </a:rPr>
              <a:t>loader 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600" dirty="0">
                <a:solidFill>
                  <a:srgbClr val="0033B3"/>
                </a:solidFill>
                <a:effectLst/>
                <a:latin typeface="Courier" pitchFamily="2" charset="0"/>
              </a:rPr>
              <a:t>new </a:t>
            </a:r>
            <a:r>
              <a:rPr lang="en-GB" sz="1600" dirty="0" err="1">
                <a:solidFill>
                  <a:srgbClr val="830091"/>
                </a:solidFill>
                <a:effectLst/>
                <a:latin typeface="Courier" pitchFamily="2" charset="0"/>
              </a:rPr>
              <a:t>GLTFLoader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();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// Load a </a:t>
            </a:r>
            <a:r>
              <a:rPr lang="en-GB" sz="1600" i="1" dirty="0" err="1">
                <a:solidFill>
                  <a:srgbClr val="8C8C8C"/>
                </a:solidFill>
                <a:effectLst/>
                <a:latin typeface="Courier" pitchFamily="2" charset="0"/>
              </a:rPr>
              <a:t>glTF</a:t>
            </a: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resource</a:t>
            </a:r>
            <a:b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</a:br>
            <a:r>
              <a:rPr lang="en-GB" sz="1600" dirty="0" err="1">
                <a:solidFill>
                  <a:srgbClr val="830091"/>
                </a:solidFill>
                <a:effectLst/>
                <a:latin typeface="Courier" pitchFamily="2" charset="0"/>
              </a:rPr>
              <a:t>loader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600" dirty="0" err="1">
                <a:solidFill>
                  <a:srgbClr val="7A7A43"/>
                </a:solidFill>
                <a:effectLst/>
                <a:latin typeface="Courier" pitchFamily="2" charset="0"/>
              </a:rPr>
              <a:t>load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    </a:t>
            </a:r>
            <a:r>
              <a:rPr lang="en-GB" sz="1600" dirty="0">
                <a:solidFill>
                  <a:srgbClr val="067D17"/>
                </a:solidFill>
                <a:effectLst/>
                <a:latin typeface="Courier" pitchFamily="2" charset="0"/>
              </a:rPr>
              <a:t>'models/</a:t>
            </a:r>
            <a:r>
              <a:rPr lang="en-GB" sz="1600" dirty="0" err="1">
                <a:solidFill>
                  <a:srgbClr val="067D17"/>
                </a:solidFill>
                <a:effectLst/>
                <a:latin typeface="Courier" pitchFamily="2" charset="0"/>
              </a:rPr>
              <a:t>gltf</a:t>
            </a:r>
            <a:r>
              <a:rPr lang="en-GB" sz="1600" dirty="0">
                <a:solidFill>
                  <a:srgbClr val="067D17"/>
                </a:solidFill>
                <a:effectLst/>
                <a:latin typeface="Courier" pitchFamily="2" charset="0"/>
              </a:rPr>
              <a:t>/duck/</a:t>
            </a:r>
            <a:r>
              <a:rPr lang="en-GB" sz="1600" dirty="0" err="1">
                <a:solidFill>
                  <a:srgbClr val="067D17"/>
                </a:solidFill>
                <a:effectLst/>
                <a:latin typeface="Courier" pitchFamily="2" charset="0"/>
              </a:rPr>
              <a:t>duck.gltf</a:t>
            </a:r>
            <a:r>
              <a:rPr lang="en-GB" sz="1600" dirty="0">
                <a:solidFill>
                  <a:srgbClr val="067D17"/>
                </a:solidFill>
                <a:effectLst/>
                <a:latin typeface="Courier" pitchFamily="2" charset="0"/>
              </a:rPr>
              <a:t>'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,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    </a:t>
            </a:r>
            <a:r>
              <a:rPr lang="en-GB" sz="1600" dirty="0">
                <a:solidFill>
                  <a:srgbClr val="0033B3"/>
                </a:solidFill>
                <a:effectLst/>
                <a:latin typeface="Courier" pitchFamily="2" charset="0"/>
              </a:rPr>
              <a:t>function 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gltf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 { </a:t>
            </a: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// called when the resource is loaded</a:t>
            </a:r>
            <a:b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</a:b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       </a:t>
            </a:r>
            <a:r>
              <a:rPr lang="en-GB" sz="1600" dirty="0" err="1">
                <a:solidFill>
                  <a:srgbClr val="830091"/>
                </a:solidFill>
                <a:effectLst/>
                <a:latin typeface="Courier" pitchFamily="2" charset="0"/>
              </a:rPr>
              <a:t>scene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600" dirty="0" err="1">
                <a:solidFill>
                  <a:srgbClr val="7A7A43"/>
                </a:solidFill>
                <a:effectLst/>
                <a:latin typeface="Courier" pitchFamily="2" charset="0"/>
              </a:rPr>
              <a:t>add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gltf.scene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); </a:t>
            </a: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// </a:t>
            </a:r>
            <a:r>
              <a:rPr lang="en-GB" sz="1600" i="1" dirty="0" err="1">
                <a:solidFill>
                  <a:srgbClr val="8C8C8C"/>
                </a:solidFill>
                <a:effectLst/>
                <a:latin typeface="Courier" pitchFamily="2" charset="0"/>
              </a:rPr>
              <a:t>gltf</a:t>
            </a: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may contains also camera, lights,...</a:t>
            </a:r>
          </a:p>
          <a:p>
            <a:pPr marL="0" indent="0">
              <a:buNone/>
            </a:pP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g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ltf.scene.</a:t>
            </a:r>
            <a:r>
              <a:rPr lang="en-GB" sz="1600" dirty="0" err="1">
                <a:solidFill>
                  <a:srgbClr val="871094"/>
                </a:solidFill>
                <a:effectLst/>
                <a:latin typeface="Courier" pitchFamily="2" charset="0"/>
              </a:rPr>
              <a:t>position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600" dirty="0" err="1">
                <a:solidFill>
                  <a:srgbClr val="7A7A43"/>
                </a:solidFill>
                <a:effectLst/>
                <a:latin typeface="Courier" pitchFamily="2" charset="0"/>
              </a:rPr>
              <a:t>set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600" dirty="0">
                <a:solidFill>
                  <a:srgbClr val="1750EB"/>
                </a:solidFill>
                <a:effectLst/>
                <a:latin typeface="Courier" pitchFamily="2" charset="0"/>
              </a:rPr>
              <a:t>3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, -</a:t>
            </a:r>
            <a:r>
              <a:rPr lang="en-GB" sz="1600" dirty="0">
                <a:solidFill>
                  <a:srgbClr val="1750EB"/>
                </a:solidFill>
                <a:effectLst/>
                <a:latin typeface="Courier" pitchFamily="2" charset="0"/>
              </a:rPr>
              <a:t>4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urier" pitchFamily="2" charset="0"/>
              </a:rPr>
              <a:t>5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  <a:b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</a:b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   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},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    </a:t>
            </a:r>
            <a:r>
              <a:rPr lang="en-GB" sz="1600" dirty="0">
                <a:solidFill>
                  <a:srgbClr val="0033B3"/>
                </a:solidFill>
                <a:effectLst/>
                <a:latin typeface="Courier" pitchFamily="2" charset="0"/>
              </a:rPr>
              <a:t>function 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xhr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 { </a:t>
            </a: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// called while loading is progressing</a:t>
            </a:r>
            <a:b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</a:b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       </a:t>
            </a:r>
            <a:r>
              <a:rPr lang="en-GB" sz="1600" dirty="0" err="1">
                <a:solidFill>
                  <a:srgbClr val="830091"/>
                </a:solidFill>
                <a:effectLst/>
                <a:latin typeface="Courier" pitchFamily="2" charset="0"/>
              </a:rPr>
              <a:t>console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600" dirty="0" err="1">
                <a:solidFill>
                  <a:srgbClr val="7A7A43"/>
                </a:solidFill>
                <a:effectLst/>
                <a:latin typeface="Courier" pitchFamily="2" charset="0"/>
              </a:rPr>
              <a:t>log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((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xhr.</a:t>
            </a:r>
            <a:r>
              <a:rPr lang="en-GB" sz="1600" dirty="0" err="1">
                <a:solidFill>
                  <a:srgbClr val="871094"/>
                </a:solidFill>
                <a:effectLst/>
                <a:latin typeface="Courier" pitchFamily="2" charset="0"/>
              </a:rPr>
              <a:t>loaded</a:t>
            </a:r>
            <a:r>
              <a:rPr lang="en-GB" sz="1600" dirty="0">
                <a:solidFill>
                  <a:srgbClr val="871094"/>
                </a:solidFill>
                <a:effectLst/>
                <a:latin typeface="Courier" pitchFamily="2" charset="0"/>
              </a:rPr>
              <a:t> 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/ 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xhr.</a:t>
            </a:r>
            <a:r>
              <a:rPr lang="en-GB" sz="1600" dirty="0" err="1">
                <a:solidFill>
                  <a:srgbClr val="871094"/>
                </a:solidFill>
                <a:effectLst/>
                <a:latin typeface="Courier" pitchFamily="2" charset="0"/>
              </a:rPr>
              <a:t>total</a:t>
            </a:r>
            <a:r>
              <a:rPr lang="en-GB" sz="1600" dirty="0">
                <a:solidFill>
                  <a:srgbClr val="871094"/>
                </a:solidFill>
                <a:effectLst/>
                <a:latin typeface="Courier" pitchFamily="2" charset="0"/>
              </a:rPr>
              <a:t> 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* </a:t>
            </a:r>
            <a:r>
              <a:rPr lang="en-GB" sz="1600" dirty="0">
                <a:solidFill>
                  <a:srgbClr val="1750EB"/>
                </a:solidFill>
                <a:effectLst/>
                <a:latin typeface="Courier" pitchFamily="2" charset="0"/>
              </a:rPr>
              <a:t>100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 + </a:t>
            </a:r>
            <a:r>
              <a:rPr lang="en-GB" sz="1600" dirty="0">
                <a:solidFill>
                  <a:srgbClr val="067D17"/>
                </a:solidFill>
                <a:effectLst/>
                <a:latin typeface="Courier" pitchFamily="2" charset="0"/>
              </a:rPr>
              <a:t>'% loaded'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    },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    </a:t>
            </a:r>
            <a:r>
              <a:rPr lang="en-GB" sz="1600" dirty="0">
                <a:solidFill>
                  <a:srgbClr val="0033B3"/>
                </a:solidFill>
                <a:effectLst/>
                <a:latin typeface="Courier" pitchFamily="2" charset="0"/>
              </a:rPr>
              <a:t>function </a:t>
            </a:r>
            <a:r>
              <a:rPr lang="en-GB" sz="1600" dirty="0">
                <a:solidFill>
                  <a:srgbClr val="080808"/>
                </a:solidFill>
                <a:latin typeface="Courier" pitchFamily="2" charset="0"/>
              </a:rPr>
              <a:t>(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error) { </a:t>
            </a: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// called when loading has errors</a:t>
            </a:r>
            <a:b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</a:br>
            <a:r>
              <a:rPr lang="en-GB" sz="1600" i="1" dirty="0">
                <a:solidFill>
                  <a:srgbClr val="8C8C8C"/>
                </a:solidFill>
                <a:effectLst/>
                <a:latin typeface="Courier" pitchFamily="2" charset="0"/>
              </a:rPr>
              <a:t>        </a:t>
            </a:r>
            <a:r>
              <a:rPr lang="en-GB" sz="1600" dirty="0" err="1">
                <a:solidFill>
                  <a:srgbClr val="830091"/>
                </a:solidFill>
                <a:effectLst/>
                <a:latin typeface="Courier" pitchFamily="2" charset="0"/>
              </a:rPr>
              <a:t>console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600" dirty="0" err="1">
                <a:solidFill>
                  <a:srgbClr val="7A7A43"/>
                </a:solidFill>
                <a:effectLst/>
                <a:latin typeface="Courier" pitchFamily="2" charset="0"/>
              </a:rPr>
              <a:t>log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600" dirty="0">
                <a:solidFill>
                  <a:srgbClr val="067D17"/>
                </a:solidFill>
                <a:effectLst/>
                <a:latin typeface="Courier" pitchFamily="2" charset="0"/>
              </a:rPr>
              <a:t>'An error happened'</a:t>
            </a: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    }</a:t>
            </a:r>
            <a:b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521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885960" y="1504800"/>
            <a:ext cx="10934280" cy="481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PART 3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A-Frame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Motivation to learn </a:t>
            </a:r>
            <a:r>
              <a:rPr lang="en-US" sz="2000" b="0" strike="noStrike" spc="-1" dirty="0" err="1">
                <a:solidFill>
                  <a:srgbClr val="729FCF"/>
                </a:solidFill>
                <a:latin typeface="Arial"/>
                <a:ea typeface="Arial"/>
              </a:rPr>
              <a:t>Javascript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Classic WebGL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spc="-1" dirty="0" err="1">
                <a:solidFill>
                  <a:srgbClr val="729FCF"/>
                </a:solidFill>
                <a:latin typeface="Arial"/>
              </a:rPr>
              <a:t>Three.js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729FCF"/>
                </a:solidFill>
                <a:latin typeface="Arial"/>
                <a:ea typeface="Arial"/>
              </a:rPr>
              <a:t>A-Frame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79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67906-272E-D90E-61D4-F9FA2CB8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3583EC-C0AB-F167-6D70-59175F987511}"/>
              </a:ext>
            </a:extLst>
          </p:cNvPr>
          <p:cNvSpPr/>
          <p:nvPr/>
        </p:nvSpPr>
        <p:spPr>
          <a:xfrm>
            <a:off x="10048352" y="5688000"/>
            <a:ext cx="1899138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09" name="TextShape 1">
            <a:extLst>
              <a:ext uri="{FF2B5EF4-FFF2-40B4-BE49-F238E27FC236}">
                <a16:creationId xmlns:a16="http://schemas.microsoft.com/office/drawing/2014/main" id="{EDCE89ED-FC76-EBED-7EA9-36C4783E1755}"/>
              </a:ext>
            </a:extLst>
          </p:cNvPr>
          <p:cNvSpPr txBox="1"/>
          <p:nvPr/>
        </p:nvSpPr>
        <p:spPr>
          <a:xfrm>
            <a:off x="885960" y="1170000"/>
            <a:ext cx="10826280" cy="2036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2400" dirty="0"/>
              <a:t>Did you know that the light bulb was developed independently by several scientists? Edison was about 10-20th in order. Why didn't the first light bulb become famous?</a:t>
            </a:r>
          </a:p>
          <a:p>
            <a:r>
              <a:rPr lang="en-US" sz="2400" dirty="0"/>
              <a:t>The technology must be cheap and accessible for everyone to try. One must establish an environment that doesn't inhibit experimentation.</a:t>
            </a:r>
          </a:p>
        </p:txBody>
      </p:sp>
      <p:sp>
        <p:nvSpPr>
          <p:cNvPr id="410" name="TextShape 2">
            <a:extLst>
              <a:ext uri="{FF2B5EF4-FFF2-40B4-BE49-F238E27FC236}">
                <a16:creationId xmlns:a16="http://schemas.microsoft.com/office/drawing/2014/main" id="{8A391F5B-A7F0-5222-00E7-319E9364A863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What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are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the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key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factors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pc="-1" dirty="0" err="1">
                <a:solidFill>
                  <a:srgbClr val="0046A0"/>
                </a:solidFill>
                <a:latin typeface="Arial"/>
                <a:ea typeface="Arial"/>
              </a:rPr>
              <a:t>of</a:t>
            </a:r>
            <a:r>
              <a:rPr lang="cs-CZ" sz="3200" b="1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innovations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?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Shape 3">
            <a:extLst>
              <a:ext uri="{FF2B5EF4-FFF2-40B4-BE49-F238E27FC236}">
                <a16:creationId xmlns:a16="http://schemas.microsoft.com/office/drawing/2014/main" id="{075E4F61-DD28-CBF9-2159-363A90A15CA8}"/>
              </a:ext>
            </a:extLst>
          </p:cNvPr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" name="Picture 3" descr="A rocket launching with flames coming out of it&#10;&#10;Description automatically generated">
            <a:extLst>
              <a:ext uri="{FF2B5EF4-FFF2-40B4-BE49-F238E27FC236}">
                <a16:creationId xmlns:a16="http://schemas.microsoft.com/office/drawing/2014/main" id="{724AB9F4-5F10-BB32-1F22-687B77242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815" y="3115243"/>
            <a:ext cx="2038130" cy="3300046"/>
          </a:xfrm>
          <a:prstGeom prst="rect">
            <a:avLst/>
          </a:prstGeom>
        </p:spPr>
      </p:pic>
      <p:pic>
        <p:nvPicPr>
          <p:cNvPr id="5" name="Picture 2" descr="Best Android phones of 2024, reviewed by a tech expert | The Independent">
            <a:extLst>
              <a:ext uri="{FF2B5EF4-FFF2-40B4-BE49-F238E27FC236}">
                <a16:creationId xmlns:a16="http://schemas.microsoft.com/office/drawing/2014/main" id="{F7B35024-6056-14C2-DF37-1216A822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41" y="3647470"/>
            <a:ext cx="3640016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3E43927-8EF2-5F8F-AE66-079B235669D1}"/>
              </a:ext>
            </a:extLst>
          </p:cNvPr>
          <p:cNvGrpSpPr/>
          <p:nvPr/>
        </p:nvGrpSpPr>
        <p:grpSpPr>
          <a:xfrm>
            <a:off x="885823" y="3420629"/>
            <a:ext cx="3223260" cy="2880360"/>
            <a:chOff x="885823" y="3420629"/>
            <a:chExt cx="3223260" cy="2880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D78D0A-E99C-55AC-1186-B140173C0DDB}"/>
                </a:ext>
              </a:extLst>
            </p:cNvPr>
            <p:cNvSpPr/>
            <p:nvPr/>
          </p:nvSpPr>
          <p:spPr>
            <a:xfrm>
              <a:off x="885823" y="3420629"/>
              <a:ext cx="3223260" cy="28803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small robot with wheels and lights&#10;&#10;Description automatically generated">
              <a:extLst>
                <a:ext uri="{FF2B5EF4-FFF2-40B4-BE49-F238E27FC236}">
                  <a16:creationId xmlns:a16="http://schemas.microsoft.com/office/drawing/2014/main" id="{FDDDAF27-AD52-9209-33BD-9C78C21B8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46" y="3566385"/>
              <a:ext cx="2882900" cy="256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4379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09508-FC3A-EB1A-97C3-2ACED4ED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0E63-DF50-D620-60F6-EA0B205924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5823" y="1193099"/>
            <a:ext cx="10863265" cy="4905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Build on a technology that everyone knows.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7432E42-D9EA-D1D2-6A94-147A20D07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3" y="161699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C9AF0-1839-4DF8-BB2D-9D304D32D912}"/>
              </a:ext>
            </a:extLst>
          </p:cNvPr>
          <p:cNvSpPr txBox="1"/>
          <p:nvPr/>
        </p:nvSpPr>
        <p:spPr>
          <a:xfrm>
            <a:off x="1928812" y="1852239"/>
            <a:ext cx="7443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ysClr val="windowText" lastClr="000000"/>
                </a:solidFill>
              </a:rPr>
              <a:t>HTML a open-source </a:t>
            </a:r>
            <a:r>
              <a:rPr lang="en-US" sz="2800" b="1" dirty="0" err="1">
                <a:solidFill>
                  <a:sysClr val="windowText" lastClr="000000"/>
                </a:solidFill>
              </a:rPr>
              <a:t>webové</a:t>
            </a:r>
            <a:r>
              <a:rPr lang="en-US" sz="2800" b="1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 err="1">
                <a:solidFill>
                  <a:sysClr val="windowText" lastClr="000000"/>
                </a:solidFill>
              </a:rPr>
              <a:t>technologie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AFF25874-6098-420F-67BA-0E6BDBD16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3" y="3435684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A1790FC-3B02-3194-AC4C-0C0B5019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3" y="526160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4C3E3-E64E-3AB0-9FAB-DB7876FF1D15}"/>
              </a:ext>
            </a:extLst>
          </p:cNvPr>
          <p:cNvSpPr txBox="1"/>
          <p:nvPr/>
        </p:nvSpPr>
        <p:spPr>
          <a:xfrm>
            <a:off x="1800223" y="3630950"/>
            <a:ext cx="86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err="1"/>
              <a:t>Podpora</a:t>
            </a:r>
            <a:r>
              <a:rPr lang="en-US" sz="2800" b="1" dirty="0"/>
              <a:t> </a:t>
            </a:r>
            <a:r>
              <a:rPr lang="en-US" sz="2800" b="1" dirty="0" err="1"/>
              <a:t>různých</a:t>
            </a:r>
            <a:r>
              <a:rPr lang="en-US" sz="2800" b="1" dirty="0"/>
              <a:t> AR </a:t>
            </a:r>
            <a:r>
              <a:rPr lang="en-US" sz="2800" b="1" dirty="0" err="1"/>
              <a:t>helem</a:t>
            </a:r>
            <a:r>
              <a:rPr lang="en-US" sz="2800" b="1" dirty="0"/>
              <a:t> a </a:t>
            </a:r>
            <a:r>
              <a:rPr lang="en-US" sz="2800" b="1" dirty="0" err="1"/>
              <a:t>hlavně</a:t>
            </a:r>
            <a:r>
              <a:rPr lang="en-US" sz="2800" b="1" dirty="0"/>
              <a:t> </a:t>
            </a:r>
            <a:r>
              <a:rPr lang="en-US" sz="2800" b="1" dirty="0" err="1"/>
              <a:t>mobilů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324-7272-07DE-3429-3568356FEDAE}"/>
              </a:ext>
            </a:extLst>
          </p:cNvPr>
          <p:cNvSpPr txBox="1"/>
          <p:nvPr/>
        </p:nvSpPr>
        <p:spPr>
          <a:xfrm>
            <a:off x="1928812" y="5457199"/>
            <a:ext cx="86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Možnost</a:t>
            </a:r>
            <a:r>
              <a:rPr lang="en-US" sz="2800" b="1" dirty="0"/>
              <a:t> </a:t>
            </a:r>
            <a:r>
              <a:rPr lang="en-US" sz="2800" b="1" dirty="0" err="1"/>
              <a:t>vyvíjet</a:t>
            </a:r>
            <a:r>
              <a:rPr lang="en-US" sz="2800" b="1" dirty="0"/>
              <a:t> </a:t>
            </a:r>
            <a:r>
              <a:rPr lang="en-US" sz="2800" b="1" dirty="0" err="1"/>
              <a:t>zdarma</a:t>
            </a:r>
            <a:r>
              <a:rPr lang="en-US" sz="2800" b="1" dirty="0"/>
              <a:t> </a:t>
            </a:r>
            <a:r>
              <a:rPr lang="en-US" sz="2800" b="1" dirty="0" err="1"/>
              <a:t>na</a:t>
            </a:r>
            <a:r>
              <a:rPr lang="en-US" sz="2800" b="1" dirty="0"/>
              <a:t> </a:t>
            </a:r>
            <a:r>
              <a:rPr lang="en-US" sz="2800" b="1" dirty="0" err="1"/>
              <a:t>jakémkoliv</a:t>
            </a:r>
            <a:r>
              <a:rPr lang="en-US" sz="2800" b="1" dirty="0"/>
              <a:t> </a:t>
            </a:r>
            <a:r>
              <a:rPr lang="en-US" sz="2800" b="1" dirty="0" err="1"/>
              <a:t>počítači</a:t>
            </a:r>
            <a:endParaRPr lang="en-US" sz="2800" b="1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78C9B44-626E-DE1E-4A26-08AC49123358}"/>
              </a:ext>
            </a:extLst>
          </p:cNvPr>
          <p:cNvSpPr txBox="1">
            <a:spLocks/>
          </p:cNvSpPr>
          <p:nvPr/>
        </p:nvSpPr>
        <p:spPr>
          <a:xfrm>
            <a:off x="885823" y="2909560"/>
            <a:ext cx="3794285" cy="427953"/>
          </a:xfrm>
          <a:prstGeom prst="rect">
            <a:avLst/>
          </a:prstGeom>
        </p:spPr>
        <p:txBody>
          <a:bodyPr lIns="0" tIns="0" rIns="0" bIns="0"/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to run everywhere.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0DB8FC8-C588-177F-A418-6A6495A254AA}"/>
              </a:ext>
            </a:extLst>
          </p:cNvPr>
          <p:cNvSpPr txBox="1">
            <a:spLocks/>
          </p:cNvSpPr>
          <p:nvPr/>
        </p:nvSpPr>
        <p:spPr>
          <a:xfrm>
            <a:off x="902966" y="4710165"/>
            <a:ext cx="10863265" cy="427953"/>
          </a:xfrm>
          <a:prstGeom prst="rect">
            <a:avLst/>
          </a:prstGeom>
        </p:spPr>
        <p:txBody>
          <a:bodyPr lIns="0" tIns="0" rIns="0" bIns="0"/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need of special expensive hardware.</a:t>
            </a: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0A5D3414-ED3C-4B96-F397-9F92CA93D1C8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How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to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accelerate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innovations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in 3D development?  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4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F71FB0-AFC2-EDC9-5BED-F6F7608A066E}"/>
              </a:ext>
            </a:extLst>
          </p:cNvPr>
          <p:cNvSpPr/>
          <p:nvPr/>
        </p:nvSpPr>
        <p:spPr>
          <a:xfrm>
            <a:off x="10048352" y="5688000"/>
            <a:ext cx="1899138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09" name="TextShape 1"/>
          <p:cNvSpPr txBox="1"/>
          <p:nvPr/>
        </p:nvSpPr>
        <p:spPr>
          <a:xfrm>
            <a:off x="885960" y="1170000"/>
            <a:ext cx="10826280" cy="25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High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-level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wrapper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over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Three.js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  <a:ea typeface="Arial"/>
              </a:rPr>
              <a:t>Zero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-code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support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VR and AR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Component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architecture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Cross-platform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(web, mobile, Meta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Quest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HTC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Vive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Microsoft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Holo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Lens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Declarative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syntax (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using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HTML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define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scene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A-FRAME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EFF981-8CCF-ADD7-69B9-D523B51F2C04}"/>
              </a:ext>
            </a:extLst>
          </p:cNvPr>
          <p:cNvSpPr/>
          <p:nvPr/>
        </p:nvSpPr>
        <p:spPr>
          <a:xfrm>
            <a:off x="885960" y="3699000"/>
            <a:ext cx="10826280" cy="1877835"/>
          </a:xfrm>
          <a:prstGeom prst="roundRect">
            <a:avLst>
              <a:gd name="adj" fmla="val 44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&lt;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a-scene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  <a:b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    &lt;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a-box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position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="-1 0.5 -3"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rotation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="0 45 0" </a:t>
            </a:r>
            <a:r>
              <a:rPr lang="en-GB" sz="1500" dirty="0" err="1">
                <a:solidFill>
                  <a:srgbClr val="174AD4"/>
                </a:solidFill>
                <a:effectLst/>
                <a:latin typeface="Courier" pitchFamily="2" charset="0"/>
              </a:rPr>
              <a:t>color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="#4CC3D9"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&gt;&lt;/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a-box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  <a:b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    &lt;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a-sphere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position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="0 1.25 -5"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radius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="1.25" </a:t>
            </a:r>
            <a:r>
              <a:rPr lang="en-GB" sz="1500" dirty="0" err="1">
                <a:solidFill>
                  <a:srgbClr val="174AD4"/>
                </a:solidFill>
                <a:effectLst/>
                <a:latin typeface="Courier" pitchFamily="2" charset="0"/>
              </a:rPr>
              <a:t>color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="#EF2D5E"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&gt;&lt;/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a-sphere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  <a:b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    &lt;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a-cylinder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position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="1 0.75 -3"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radius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=”2"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height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=”3" </a:t>
            </a:r>
            <a:r>
              <a:rPr lang="en-GB" sz="1500" dirty="0" err="1">
                <a:solidFill>
                  <a:srgbClr val="174AD4"/>
                </a:solidFill>
                <a:effectLst/>
                <a:latin typeface="Courier" pitchFamily="2" charset="0"/>
              </a:rPr>
              <a:t>color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="#FFC65D"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&gt;&lt;/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a-cylinder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  <a:b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    &lt;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a-plane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position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="0 0 -4"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rotation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="-90 0 0"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width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="4" </a:t>
            </a:r>
            <a:r>
              <a:rPr lang="en-GB" sz="1500" dirty="0">
                <a:solidFill>
                  <a:srgbClr val="174AD4"/>
                </a:solidFill>
                <a:effectLst/>
                <a:latin typeface="Courier" pitchFamily="2" charset="0"/>
              </a:rPr>
              <a:t>height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="4”&gt;&lt;/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a-plane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  <a:b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    &lt;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a-sky </a:t>
            </a:r>
            <a:r>
              <a:rPr lang="en-GB" sz="1500" dirty="0" err="1">
                <a:solidFill>
                  <a:srgbClr val="174AD4"/>
                </a:solidFill>
                <a:effectLst/>
                <a:latin typeface="Courier" pitchFamily="2" charset="0"/>
              </a:rPr>
              <a:t>color</a:t>
            </a:r>
            <a:r>
              <a:rPr lang="en-GB" sz="1500" dirty="0">
                <a:solidFill>
                  <a:srgbClr val="067D17"/>
                </a:solidFill>
                <a:effectLst/>
                <a:latin typeface="Courier" pitchFamily="2" charset="0"/>
              </a:rPr>
              <a:t>="#ECECEC"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&gt;&lt;/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a-sky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  <a:b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&lt;/</a:t>
            </a:r>
            <a:r>
              <a:rPr lang="en-GB" sz="1500" dirty="0">
                <a:solidFill>
                  <a:srgbClr val="0033B3"/>
                </a:solidFill>
                <a:effectLst/>
                <a:latin typeface="Courier" pitchFamily="2" charset="0"/>
              </a:rPr>
              <a:t>a-scene</a:t>
            </a:r>
            <a:r>
              <a:rPr lang="en-GB" sz="15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B1A9-F323-3200-F0D6-2C5EA5088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adium Resource Limited">
            <a:extLst>
              <a:ext uri="{FF2B5EF4-FFF2-40B4-BE49-F238E27FC236}">
                <a16:creationId xmlns:a16="http://schemas.microsoft.com/office/drawing/2014/main" id="{BC0A4A14-BA9A-218E-9B87-A0A3920C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0" y="-619318"/>
            <a:ext cx="13402144" cy="871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TextShape 2">
            <a:extLst>
              <a:ext uri="{FF2B5EF4-FFF2-40B4-BE49-F238E27FC236}">
                <a16:creationId xmlns:a16="http://schemas.microsoft.com/office/drawing/2014/main" id="{FB6FBA49-27FD-0CB1-567E-39B04195EB9B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A-FRAME </a:t>
            </a:r>
            <a:r>
              <a:rPr lang="cs-CZ" sz="3200" b="1" spc="-1" dirty="0" err="1">
                <a:solidFill>
                  <a:srgbClr val="0046A0"/>
                </a:solidFill>
                <a:latin typeface="Arial"/>
                <a:ea typeface="Arial"/>
              </a:rPr>
              <a:t>Device</a:t>
            </a:r>
            <a:r>
              <a:rPr lang="cs-CZ" sz="3200" b="1" spc="-1" dirty="0">
                <a:solidFill>
                  <a:srgbClr val="0046A0"/>
                </a:solidFill>
                <a:latin typeface="Arial"/>
                <a:ea typeface="Arial"/>
              </a:rPr>
              <a:t> Support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Shape 3">
            <a:extLst>
              <a:ext uri="{FF2B5EF4-FFF2-40B4-BE49-F238E27FC236}">
                <a16:creationId xmlns:a16="http://schemas.microsoft.com/office/drawing/2014/main" id="{0C265B49-7400-5723-F322-91F6D53AC4D5}"/>
              </a:ext>
            </a:extLst>
          </p:cNvPr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586D7-25CE-F40E-3F67-913C87706320}"/>
              </a:ext>
            </a:extLst>
          </p:cNvPr>
          <p:cNvSpPr txBox="1"/>
          <p:nvPr/>
        </p:nvSpPr>
        <p:spPr>
          <a:xfrm>
            <a:off x="885960" y="1120676"/>
            <a:ext cx="68227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HTC </a:t>
            </a:r>
            <a:r>
              <a:rPr lang="en-GB" sz="2400" dirty="0" err="1"/>
              <a:t>Vive</a:t>
            </a:r>
            <a:r>
              <a:rPr lang="en-GB" sz="2400" dirty="0"/>
              <a:t> Pro</a:t>
            </a:r>
          </a:p>
          <a:p>
            <a:r>
              <a:rPr lang="en-GB" sz="2400" dirty="0"/>
              <a:t>Meta Quest 3</a:t>
            </a:r>
          </a:p>
          <a:p>
            <a:r>
              <a:rPr lang="en-GB" sz="2400" dirty="0"/>
              <a:t>Meta Quest Pro</a:t>
            </a:r>
          </a:p>
          <a:p>
            <a:r>
              <a:rPr lang="en-GB" sz="2400" dirty="0"/>
              <a:t>Microsoft HoloLens 2</a:t>
            </a:r>
          </a:p>
          <a:p>
            <a:r>
              <a:rPr lang="en-GB" sz="2400" dirty="0"/>
              <a:t>iPhone Pro</a:t>
            </a:r>
          </a:p>
          <a:p>
            <a:r>
              <a:rPr lang="en-GB" sz="2400" dirty="0"/>
              <a:t>iPad Pro</a:t>
            </a:r>
          </a:p>
          <a:p>
            <a:r>
              <a:rPr lang="en-GB" sz="2400" dirty="0"/>
              <a:t>...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97865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412"/>
          <p:cNvPicPr/>
          <p:nvPr/>
        </p:nvPicPr>
        <p:blipFill>
          <a:blip r:embed="rId2"/>
          <a:srcRect r="34299"/>
          <a:stretch/>
        </p:blipFill>
        <p:spPr>
          <a:xfrm>
            <a:off x="4530320" y="1693456"/>
            <a:ext cx="2742840" cy="993960"/>
          </a:xfrm>
          <a:prstGeom prst="rect">
            <a:avLst/>
          </a:prstGeom>
          <a:ln>
            <a:noFill/>
          </a:ln>
        </p:spPr>
      </p:pic>
      <p:sp>
        <p:nvSpPr>
          <p:cNvPr id="414" name="CustomShape 1"/>
          <p:cNvSpPr/>
          <p:nvPr/>
        </p:nvSpPr>
        <p:spPr>
          <a:xfrm>
            <a:off x="6925920" y="139712"/>
            <a:ext cx="4937760" cy="5648040"/>
          </a:xfrm>
          <a:custGeom>
            <a:avLst/>
            <a:gdLst/>
            <a:ahLst/>
            <a:cxnLst/>
            <a:rect l="0" t="0" r="r" b="b"/>
            <a:pathLst>
              <a:path w="13718" h="15691">
                <a:moveTo>
                  <a:pt x="6858" y="0"/>
                </a:moveTo>
                <a:lnTo>
                  <a:pt x="13717" y="15690"/>
                </a:lnTo>
                <a:lnTo>
                  <a:pt x="0" y="15690"/>
                </a:lnTo>
                <a:lnTo>
                  <a:pt x="6858" y="0"/>
                </a:lnTo>
              </a:path>
            </a:pathLst>
          </a:custGeom>
          <a:solidFill>
            <a:srgbClr val="DEE6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Z"/>
          </a:p>
        </p:txBody>
      </p:sp>
      <p:sp>
        <p:nvSpPr>
          <p:cNvPr id="415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A-FRAME </a:t>
            </a:r>
            <a:r>
              <a:rPr lang="cs-CZ" sz="3200" b="1" spc="-1" dirty="0" err="1">
                <a:solidFill>
                  <a:srgbClr val="0046A0"/>
                </a:solidFill>
                <a:latin typeface="Arial"/>
                <a:ea typeface="Arial"/>
              </a:rPr>
              <a:t>A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rchitecture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17" name="Picture 416"/>
          <p:cNvPicPr/>
          <p:nvPr/>
        </p:nvPicPr>
        <p:blipFill>
          <a:blip r:embed="rId3"/>
          <a:stretch/>
        </p:blipFill>
        <p:spPr>
          <a:xfrm>
            <a:off x="8462760" y="1201712"/>
            <a:ext cx="1937880" cy="1733760"/>
          </a:xfrm>
          <a:prstGeom prst="rect">
            <a:avLst/>
          </a:prstGeom>
          <a:ln>
            <a:noFill/>
          </a:ln>
        </p:spPr>
      </p:pic>
      <p:grpSp>
        <p:nvGrpSpPr>
          <p:cNvPr id="418" name="Group 4"/>
          <p:cNvGrpSpPr/>
          <p:nvPr/>
        </p:nvGrpSpPr>
        <p:grpSpPr>
          <a:xfrm>
            <a:off x="4712840" y="2615416"/>
            <a:ext cx="2169360" cy="1920240"/>
            <a:chOff x="4480560" y="2560320"/>
            <a:chExt cx="2169360" cy="1920240"/>
          </a:xfrm>
        </p:grpSpPr>
        <p:pic>
          <p:nvPicPr>
            <p:cNvPr id="419" name="Picture 418"/>
            <p:cNvPicPr/>
            <p:nvPr/>
          </p:nvPicPr>
          <p:blipFill>
            <a:blip r:embed="rId4"/>
            <a:srcRect t="11460"/>
            <a:stretch/>
          </p:blipFill>
          <p:spPr>
            <a:xfrm>
              <a:off x="4480560" y="2560320"/>
              <a:ext cx="1594440" cy="1411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0" name="Picture 419"/>
            <p:cNvPicPr/>
            <p:nvPr/>
          </p:nvPicPr>
          <p:blipFill>
            <a:blip r:embed="rId5"/>
            <a:stretch/>
          </p:blipFill>
          <p:spPr>
            <a:xfrm>
              <a:off x="5478120" y="2857680"/>
              <a:ext cx="1171800" cy="1171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1" name="Picture 420"/>
            <p:cNvPicPr/>
            <p:nvPr/>
          </p:nvPicPr>
          <p:blipFill>
            <a:blip r:embed="rId6"/>
            <a:stretch/>
          </p:blipFill>
          <p:spPr>
            <a:xfrm>
              <a:off x="4762080" y="3383280"/>
              <a:ext cx="1097640" cy="1097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22" name="Picture 421"/>
          <p:cNvPicPr/>
          <p:nvPr/>
        </p:nvPicPr>
        <p:blipFill>
          <a:blip r:embed="rId7"/>
          <a:stretch/>
        </p:blipFill>
        <p:spPr>
          <a:xfrm>
            <a:off x="914400" y="219456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423" name="Picture 422"/>
          <p:cNvPicPr/>
          <p:nvPr/>
        </p:nvPicPr>
        <p:blipFill>
          <a:blip r:embed="rId8"/>
          <a:stretch/>
        </p:blipFill>
        <p:spPr>
          <a:xfrm>
            <a:off x="2651760" y="1554480"/>
            <a:ext cx="1018800" cy="1018800"/>
          </a:xfrm>
          <a:prstGeom prst="rect">
            <a:avLst/>
          </a:prstGeom>
          <a:ln>
            <a:noFill/>
          </a:ln>
        </p:spPr>
      </p:pic>
      <p:pic>
        <p:nvPicPr>
          <p:cNvPr id="424" name="Picture 423"/>
          <p:cNvPicPr/>
          <p:nvPr/>
        </p:nvPicPr>
        <p:blipFill>
          <a:blip r:embed="rId9"/>
          <a:stretch/>
        </p:blipFill>
        <p:spPr>
          <a:xfrm>
            <a:off x="2797200" y="2724840"/>
            <a:ext cx="1158840" cy="1158480"/>
          </a:xfrm>
          <a:prstGeom prst="rect">
            <a:avLst/>
          </a:prstGeom>
          <a:ln>
            <a:noFill/>
          </a:ln>
        </p:spPr>
      </p:pic>
      <p:pic>
        <p:nvPicPr>
          <p:cNvPr id="425" name="Picture 424"/>
          <p:cNvPicPr/>
          <p:nvPr/>
        </p:nvPicPr>
        <p:blipFill>
          <a:blip r:embed="rId10"/>
          <a:stretch/>
        </p:blipFill>
        <p:spPr>
          <a:xfrm>
            <a:off x="2651760" y="402912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426" name="Picture 425"/>
          <p:cNvPicPr/>
          <p:nvPr/>
        </p:nvPicPr>
        <p:blipFill>
          <a:blip r:embed="rId11"/>
          <a:stretch/>
        </p:blipFill>
        <p:spPr>
          <a:xfrm>
            <a:off x="8635200" y="3187472"/>
            <a:ext cx="1491120" cy="753840"/>
          </a:xfrm>
          <a:prstGeom prst="rect">
            <a:avLst/>
          </a:prstGeom>
          <a:ln>
            <a:noFill/>
          </a:ln>
        </p:spPr>
      </p:pic>
      <p:pic>
        <p:nvPicPr>
          <p:cNvPr id="427" name="Picture 426"/>
          <p:cNvPicPr/>
          <p:nvPr/>
        </p:nvPicPr>
        <p:blipFill>
          <a:blip r:embed="rId12"/>
          <a:stretch/>
        </p:blipFill>
        <p:spPr>
          <a:xfrm>
            <a:off x="8663280" y="4124192"/>
            <a:ext cx="1498680" cy="626040"/>
          </a:xfrm>
          <a:prstGeom prst="rect">
            <a:avLst/>
          </a:prstGeom>
          <a:ln>
            <a:noFill/>
          </a:ln>
        </p:spPr>
      </p:pic>
      <p:pic>
        <p:nvPicPr>
          <p:cNvPr id="428" name="Picture 427"/>
          <p:cNvPicPr/>
          <p:nvPr/>
        </p:nvPicPr>
        <p:blipFill>
          <a:blip r:embed="rId13"/>
          <a:stretch/>
        </p:blipFill>
        <p:spPr>
          <a:xfrm>
            <a:off x="8663280" y="4897472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429" name="TextShape 5"/>
          <p:cNvSpPr txBox="1"/>
          <p:nvPr/>
        </p:nvSpPr>
        <p:spPr>
          <a:xfrm>
            <a:off x="9669120" y="5191232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latin typeface="Arial"/>
              </a:rPr>
              <a:t>GPU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0" name="Freeform 6"/>
          <p:cNvSpPr/>
          <p:nvPr/>
        </p:nvSpPr>
        <p:spPr>
          <a:xfrm rot="10800000">
            <a:off x="3931920" y="3474720"/>
            <a:ext cx="523800" cy="360"/>
          </a:xfrm>
          <a:custGeom>
            <a:avLst/>
            <a:gdLst/>
            <a:ahLst/>
            <a:cxnLst/>
            <a:rect l="0" t="0" r="r" b="b"/>
            <a:pathLst>
              <a:path w="1455" h="1">
                <a:moveTo>
                  <a:pt x="0" y="0"/>
                </a:moveTo>
                <a:lnTo>
                  <a:pt x="1454" y="0"/>
                </a:lnTo>
              </a:path>
            </a:pathLst>
          </a:custGeom>
          <a:ln w="57240">
            <a:solidFill>
              <a:srgbClr val="3465A4"/>
            </a:solidFill>
            <a:round/>
            <a:tailEnd type="arrow" w="med" len="med"/>
          </a:ln>
        </p:spPr>
        <p:txBody>
          <a:bodyPr/>
          <a:lstStyle/>
          <a:p>
            <a:endParaRPr lang="en-CZ"/>
          </a:p>
        </p:txBody>
      </p:sp>
      <p:sp>
        <p:nvSpPr>
          <p:cNvPr id="431" name="Freeform 7"/>
          <p:cNvSpPr/>
          <p:nvPr/>
        </p:nvSpPr>
        <p:spPr>
          <a:xfrm rot="10800000">
            <a:off x="7123680" y="3474720"/>
            <a:ext cx="523800" cy="45719"/>
          </a:xfrm>
          <a:custGeom>
            <a:avLst/>
            <a:gdLst/>
            <a:ahLst/>
            <a:cxnLst/>
            <a:rect l="0" t="0" r="r" b="b"/>
            <a:pathLst>
              <a:path w="1455" h="1">
                <a:moveTo>
                  <a:pt x="0" y="0"/>
                </a:moveTo>
                <a:lnTo>
                  <a:pt x="1454" y="0"/>
                </a:lnTo>
              </a:path>
            </a:pathLst>
          </a:custGeom>
          <a:ln w="57240">
            <a:solidFill>
              <a:srgbClr val="3465A4"/>
            </a:solidFill>
            <a:round/>
            <a:tailEnd type="arrow" w="med" len="med"/>
          </a:ln>
        </p:spPr>
        <p:txBody>
          <a:bodyPr/>
          <a:lstStyle/>
          <a:p>
            <a:endParaRPr lang="en-CZ"/>
          </a:p>
        </p:txBody>
      </p:sp>
      <p:sp>
        <p:nvSpPr>
          <p:cNvPr id="432" name="TextShape 8"/>
          <p:cNvSpPr txBox="1"/>
          <p:nvPr/>
        </p:nvSpPr>
        <p:spPr>
          <a:xfrm>
            <a:off x="4987160" y="2212576"/>
            <a:ext cx="2103120" cy="327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300" b="0" strike="noStrike" spc="-1">
                <a:highlight>
                  <a:srgbClr val="FFFFFF"/>
                </a:highlight>
                <a:latin typeface="Arial"/>
              </a:rPr>
              <a:t>https://game.play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433" name="TextShape 9"/>
          <p:cNvSpPr txBox="1"/>
          <p:nvPr/>
        </p:nvSpPr>
        <p:spPr>
          <a:xfrm>
            <a:off x="9902400" y="1544432"/>
            <a:ext cx="118872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300" b="0" strike="noStrike" spc="-1">
                <a:latin typeface="Arial"/>
              </a:rPr>
              <a:t>A-Frame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885960" y="1170000"/>
            <a:ext cx="10826280" cy="25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Everything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general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1" i="1" strike="noStrike" spc="-1" dirty="0">
                <a:solidFill>
                  <a:srgbClr val="000000"/>
                </a:solidFill>
                <a:latin typeface="Arial"/>
                <a:ea typeface="Arial"/>
              </a:rPr>
              <a:t>entity</a:t>
            </a:r>
            <a:r>
              <a:rPr lang="cs-CZ" sz="24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Syntactic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helpers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common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objects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= </a:t>
            </a:r>
            <a:r>
              <a:rPr lang="cs-CZ" sz="2400" b="1" i="1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primitives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A-FRAME Entities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37" name="Picture 436"/>
          <p:cNvPicPr/>
          <p:nvPr/>
        </p:nvPicPr>
        <p:blipFill>
          <a:blip r:embed="rId2"/>
          <a:srcRect b="26341"/>
          <a:stretch/>
        </p:blipFill>
        <p:spPr>
          <a:xfrm>
            <a:off x="914400" y="3749040"/>
            <a:ext cx="10596240" cy="1114200"/>
          </a:xfrm>
          <a:prstGeom prst="rect">
            <a:avLst/>
          </a:prstGeom>
          <a:ln>
            <a:noFill/>
          </a:ln>
        </p:spPr>
      </p:pic>
      <p:pic>
        <p:nvPicPr>
          <p:cNvPr id="438" name="Picture 437"/>
          <p:cNvPicPr/>
          <p:nvPr/>
        </p:nvPicPr>
        <p:blipFill>
          <a:blip r:embed="rId3"/>
          <a:stretch/>
        </p:blipFill>
        <p:spPr>
          <a:xfrm>
            <a:off x="822960" y="1857960"/>
            <a:ext cx="10607040" cy="42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885960" y="1170000"/>
            <a:ext cx="10826280" cy="25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Entity-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component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-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system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instead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inheritance and hierarchy </a:t>
            </a:r>
            <a:r>
              <a:rPr lang="cs-CZ" sz="2200" b="0" strike="noStrike" spc="-1" dirty="0">
                <a:solidFill>
                  <a:srgbClr val="000000"/>
                </a:solidFill>
                <a:latin typeface="Arial"/>
              </a:rPr>
              <a:t>(OOP, </a:t>
            </a:r>
            <a:r>
              <a:rPr lang="cs-CZ" sz="2200" b="0" strike="noStrike" spc="-1" dirty="0" err="1">
                <a:solidFill>
                  <a:srgbClr val="000000"/>
                </a:solidFill>
                <a:latin typeface="Arial"/>
              </a:rPr>
              <a:t>three.js</a:t>
            </a:r>
            <a:r>
              <a:rPr lang="cs-CZ" sz="2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Common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in game and VR/AR development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pc="-1" dirty="0">
                <a:solidFill>
                  <a:srgbClr val="000000"/>
                </a:solidFill>
                <a:latin typeface="Arial"/>
              </a:rPr>
              <a:t>More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suitable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than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OOP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because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there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are many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objects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must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interact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each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other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.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Using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OOP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would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lead to a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dependency</a:t>
            </a:r>
            <a:r>
              <a:rPr lang="cs-CZ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pc="-1" dirty="0" err="1">
                <a:solidFill>
                  <a:srgbClr val="000000"/>
                </a:solidFill>
                <a:latin typeface="Arial"/>
              </a:rPr>
              <a:t>hell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.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A set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reusable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encapsulated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modules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attached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entities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A-FRAME Components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885960" y="6430111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1105199" y="3558391"/>
            <a:ext cx="10721615" cy="3144328"/>
          </a:xfrm>
          <a:prstGeom prst="rect">
            <a:avLst/>
          </a:prstGeom>
          <a:solidFill>
            <a:srgbClr val="FFF5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System</a:t>
            </a:r>
          </a:p>
          <a:p>
            <a:r>
              <a:rPr lang="en-US" sz="1800" b="0" strike="noStrike" spc="-1">
                <a:latin typeface="Courier New"/>
              </a:rPr>
              <a:t>&lt;a-scene&gt;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CustomShape 5"/>
          <p:cNvSpPr/>
          <p:nvPr/>
        </p:nvSpPr>
        <p:spPr>
          <a:xfrm>
            <a:off x="1379520" y="4157269"/>
            <a:ext cx="6675120" cy="2414017"/>
          </a:xfrm>
          <a:prstGeom prst="rect">
            <a:avLst/>
          </a:prstGeom>
          <a:solidFill>
            <a:srgbClr val="FFDB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Entity</a:t>
            </a:r>
            <a:br/>
            <a:r>
              <a:rPr lang="en-US" sz="1800" b="0" strike="noStrike" spc="-1">
                <a:latin typeface="Courier New"/>
              </a:rPr>
              <a:t>&lt;a-entity&gt;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4" name="CustomShape 6"/>
          <p:cNvSpPr/>
          <p:nvPr/>
        </p:nvSpPr>
        <p:spPr>
          <a:xfrm>
            <a:off x="1562400" y="4839963"/>
            <a:ext cx="3108960" cy="603504"/>
          </a:xfrm>
          <a:prstGeom prst="rect">
            <a:avLst/>
          </a:prstGeom>
          <a:solidFill>
            <a:srgbClr val="DDE8C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Component</a:t>
            </a:r>
          </a:p>
          <a:p>
            <a:r>
              <a:rPr lang="en-US" sz="1800" b="0" strike="noStrike" spc="-1">
                <a:latin typeface="Courier New"/>
              </a:rPr>
              <a:t>material=”color: red”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5" name="CustomShape 7"/>
          <p:cNvSpPr/>
          <p:nvPr/>
        </p:nvSpPr>
        <p:spPr>
          <a:xfrm>
            <a:off x="1562400" y="5518083"/>
            <a:ext cx="3108960" cy="905256"/>
          </a:xfrm>
          <a:prstGeom prst="rect">
            <a:avLst/>
          </a:prstGeom>
          <a:solidFill>
            <a:srgbClr val="DDE8C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Component</a:t>
            </a:r>
          </a:p>
          <a:p>
            <a:r>
              <a:rPr lang="en-US" sz="1800" b="0" strike="noStrike" spc="-1" dirty="0">
                <a:latin typeface="Courier New"/>
              </a:rPr>
              <a:t>physics=”mass: 0.78”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46" name="CustomShape 8"/>
          <p:cNvSpPr/>
          <p:nvPr/>
        </p:nvSpPr>
        <p:spPr>
          <a:xfrm>
            <a:off x="4854240" y="5537523"/>
            <a:ext cx="3017520" cy="905256"/>
          </a:xfrm>
          <a:prstGeom prst="rect">
            <a:avLst/>
          </a:prstGeom>
          <a:solidFill>
            <a:srgbClr val="DDE8C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Component</a:t>
            </a:r>
          </a:p>
          <a:p>
            <a:r>
              <a:rPr lang="en-US" sz="1800" b="0" strike="noStrike" spc="-1" dirty="0">
                <a:latin typeface="Courier New"/>
              </a:rPr>
              <a:t>oculus-touch-controls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47" name="CustomShape 9"/>
          <p:cNvSpPr/>
          <p:nvPr/>
        </p:nvSpPr>
        <p:spPr>
          <a:xfrm>
            <a:off x="4854240" y="4839963"/>
            <a:ext cx="3017520" cy="603504"/>
          </a:xfrm>
          <a:prstGeom prst="rect">
            <a:avLst/>
          </a:prstGeom>
          <a:solidFill>
            <a:srgbClr val="DDE8C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Component</a:t>
            </a:r>
          </a:p>
          <a:p>
            <a:r>
              <a:rPr lang="en-US" sz="1800" b="0" strike="noStrike" spc="-1">
                <a:latin typeface="Courier New"/>
              </a:rPr>
              <a:t>grab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8" name="CustomShape 10"/>
          <p:cNvSpPr/>
          <p:nvPr/>
        </p:nvSpPr>
        <p:spPr>
          <a:xfrm>
            <a:off x="8328960" y="4157269"/>
            <a:ext cx="3017520" cy="2414017"/>
          </a:xfrm>
          <a:prstGeom prst="rect">
            <a:avLst/>
          </a:prstGeom>
          <a:solidFill>
            <a:srgbClr val="FFDBB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Entity</a:t>
            </a:r>
            <a:br/>
            <a:r>
              <a:rPr lang="en-US" sz="1800" b="0" strike="noStrike" spc="-1">
                <a:latin typeface="Courier New"/>
              </a:rPr>
              <a:t>&lt;a-entity&gt;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9" name="CustomShape 11"/>
          <p:cNvSpPr/>
          <p:nvPr/>
        </p:nvSpPr>
        <p:spPr>
          <a:xfrm>
            <a:off x="8603280" y="4839963"/>
            <a:ext cx="2560320" cy="603504"/>
          </a:xfrm>
          <a:prstGeom prst="rect">
            <a:avLst/>
          </a:prstGeom>
          <a:solidFill>
            <a:srgbClr val="DDE8C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Component</a:t>
            </a:r>
          </a:p>
          <a:p>
            <a:r>
              <a:rPr lang="en-US" sz="1800" b="0" strike="noStrike" spc="-1">
                <a:latin typeface="Courier New"/>
              </a:rPr>
              <a:t>grab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0" name="CustomShape 12"/>
          <p:cNvSpPr/>
          <p:nvPr/>
        </p:nvSpPr>
        <p:spPr>
          <a:xfrm>
            <a:off x="8603280" y="5518083"/>
            <a:ext cx="2560320" cy="905256"/>
          </a:xfrm>
          <a:prstGeom prst="rect">
            <a:avLst/>
          </a:prstGeom>
          <a:solidFill>
            <a:srgbClr val="DDE8C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Component</a:t>
            </a:r>
          </a:p>
          <a:p>
            <a:r>
              <a:rPr lang="en-US" sz="1800" b="0" strike="noStrike" spc="-1">
                <a:latin typeface="Courier New"/>
              </a:rPr>
              <a:t>material=”color: </a:t>
            </a:r>
            <a:br/>
            <a:r>
              <a:rPr lang="en-US" sz="1800" b="0" strike="noStrike" spc="-1">
                <a:latin typeface="Courier New"/>
              </a:rPr>
              <a:t>red”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icture 450"/>
          <p:cNvPicPr/>
          <p:nvPr/>
        </p:nvPicPr>
        <p:blipFill>
          <a:blip r:embed="rId2"/>
          <a:stretch/>
        </p:blipFill>
        <p:spPr>
          <a:xfrm>
            <a:off x="1005840" y="3108960"/>
            <a:ext cx="10607040" cy="428040"/>
          </a:xfrm>
          <a:prstGeom prst="rect">
            <a:avLst/>
          </a:prstGeom>
          <a:ln>
            <a:noFill/>
          </a:ln>
        </p:spPr>
      </p:pic>
      <p:sp>
        <p:nvSpPr>
          <p:cNvPr id="452" name="CustomShape 1"/>
          <p:cNvSpPr/>
          <p:nvPr/>
        </p:nvSpPr>
        <p:spPr>
          <a:xfrm>
            <a:off x="1645920" y="1737360"/>
            <a:ext cx="2468880" cy="731520"/>
          </a:xfrm>
          <a:prstGeom prst="wedgeRectCallout">
            <a:avLst>
              <a:gd name="adj1" fmla="val -40601"/>
              <a:gd name="adj2" fmla="val 152546"/>
            </a:avLst>
          </a:prstGeom>
          <a:solidFill>
            <a:srgbClr val="DEE6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Entity</a:t>
            </a:r>
          </a:p>
        </p:txBody>
      </p:sp>
      <p:sp>
        <p:nvSpPr>
          <p:cNvPr id="453" name="CustomShape 2"/>
          <p:cNvSpPr/>
          <p:nvPr/>
        </p:nvSpPr>
        <p:spPr>
          <a:xfrm>
            <a:off x="2743200" y="3931920"/>
            <a:ext cx="2468880" cy="731520"/>
          </a:xfrm>
          <a:prstGeom prst="wedgeRectCallout">
            <a:avLst>
              <a:gd name="adj1" fmla="val -39652"/>
              <a:gd name="adj2" fmla="val -121615"/>
            </a:avLst>
          </a:prstGeom>
          <a:solidFill>
            <a:srgbClr val="DEE6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Component</a:t>
            </a:r>
          </a:p>
        </p:txBody>
      </p:sp>
      <p:sp>
        <p:nvSpPr>
          <p:cNvPr id="454" name="CustomShape 3"/>
          <p:cNvSpPr/>
          <p:nvPr/>
        </p:nvSpPr>
        <p:spPr>
          <a:xfrm>
            <a:off x="7406640" y="4023360"/>
            <a:ext cx="2468880" cy="731520"/>
          </a:xfrm>
          <a:prstGeom prst="wedgeRectCallout">
            <a:avLst>
              <a:gd name="adj1" fmla="val -39652"/>
              <a:gd name="adj2" fmla="val -121615"/>
            </a:avLst>
          </a:prstGeom>
          <a:solidFill>
            <a:srgbClr val="DEE6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Component</a:t>
            </a:r>
          </a:p>
        </p:txBody>
      </p:sp>
      <p:sp>
        <p:nvSpPr>
          <p:cNvPr id="455" name="CustomShape 4"/>
          <p:cNvSpPr/>
          <p:nvPr/>
        </p:nvSpPr>
        <p:spPr>
          <a:xfrm>
            <a:off x="5486400" y="1737360"/>
            <a:ext cx="2834640" cy="731520"/>
          </a:xfrm>
          <a:prstGeom prst="wedgeRectCallout">
            <a:avLst>
              <a:gd name="adj1" fmla="val -49277"/>
              <a:gd name="adj2" fmla="val 143453"/>
            </a:avLst>
          </a:prstGeom>
          <a:solidFill>
            <a:srgbClr val="DEE6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Component’s properties</a:t>
            </a:r>
          </a:p>
          <a:p>
            <a:pPr algn="ctr"/>
            <a:r>
              <a:rPr lang="en-US" sz="1800" b="0" strike="noStrike" spc="-1">
                <a:latin typeface="Courier New"/>
              </a:rPr>
              <a:t>property: value;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6" name="CustomShape 5"/>
          <p:cNvSpPr/>
          <p:nvPr/>
        </p:nvSpPr>
        <p:spPr>
          <a:xfrm>
            <a:off x="8961120" y="1737360"/>
            <a:ext cx="2834640" cy="731520"/>
          </a:xfrm>
          <a:prstGeom prst="wedgeRectCallout">
            <a:avLst>
              <a:gd name="adj1" fmla="val -49277"/>
              <a:gd name="adj2" fmla="val 143453"/>
            </a:avLst>
          </a:prstGeom>
          <a:solidFill>
            <a:srgbClr val="DEE6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Component’s properties</a:t>
            </a:r>
          </a:p>
          <a:p>
            <a:pPr algn="ctr"/>
            <a:r>
              <a:rPr lang="en-US" sz="1800" b="0" strike="noStrike" spc="-1">
                <a:latin typeface="Courier New"/>
              </a:rPr>
              <a:t>property: value;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7" name="TextShape 6"/>
          <p:cNvSpPr txBox="1"/>
          <p:nvPr/>
        </p:nvSpPr>
        <p:spPr>
          <a:xfrm>
            <a:off x="886320" y="41940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A-FRAME Components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85960" y="1504800"/>
            <a:ext cx="10934280" cy="481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PART 1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Motivation to learn </a:t>
            </a:r>
            <a:r>
              <a:rPr lang="en-US" sz="4400" b="1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Javascript</a:t>
            </a: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729FCF"/>
                </a:solidFill>
                <a:latin typeface="Arial"/>
                <a:ea typeface="Arial"/>
              </a:rPr>
              <a:t>Motivation to learn </a:t>
            </a:r>
            <a:r>
              <a:rPr lang="en-US" sz="2000" b="1" strike="noStrike" spc="-1" dirty="0" err="1">
                <a:solidFill>
                  <a:srgbClr val="729FCF"/>
                </a:solidFill>
                <a:latin typeface="Arial"/>
                <a:ea typeface="Arial"/>
              </a:rPr>
              <a:t>Javascript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Classic WebGL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spc="-1" dirty="0" err="1">
                <a:solidFill>
                  <a:srgbClr val="729FCF"/>
                </a:solidFill>
                <a:latin typeface="Arial"/>
              </a:rPr>
              <a:t>Three.js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CB3D8"/>
              </a:buClr>
              <a:buFont typeface="StarSymbol"/>
              <a:buAutoNum type="arabicPeriod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9FCF"/>
                </a:solidFill>
                <a:latin typeface="Arial"/>
                <a:ea typeface="Arial"/>
              </a:rPr>
              <a:t>A-Frame</a:t>
            </a:r>
            <a:endParaRPr lang="cs-CZ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457"/>
          <p:cNvPicPr/>
          <p:nvPr/>
        </p:nvPicPr>
        <p:blipFill>
          <a:blip r:embed="rId2"/>
          <a:stretch/>
        </p:blipFill>
        <p:spPr>
          <a:xfrm>
            <a:off x="823680" y="1098000"/>
            <a:ext cx="11094840" cy="4313160"/>
          </a:xfrm>
          <a:prstGeom prst="rect">
            <a:avLst/>
          </a:prstGeom>
          <a:ln>
            <a:noFill/>
          </a:ln>
        </p:spPr>
      </p:pic>
      <p:sp>
        <p:nvSpPr>
          <p:cNvPr id="459" name="TextShape 1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A-FRAME Component Example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2" name="Freeform 3"/>
          <p:cNvSpPr/>
          <p:nvPr/>
        </p:nvSpPr>
        <p:spPr>
          <a:xfrm>
            <a:off x="914400" y="5577840"/>
            <a:ext cx="10607400" cy="360"/>
          </a:xfrm>
          <a:custGeom>
            <a:avLst/>
            <a:gdLst/>
            <a:ahLst/>
            <a:cxnLst/>
            <a:rect l="0" t="0" r="r" b="b"/>
            <a:pathLst>
              <a:path w="29465" h="1">
                <a:moveTo>
                  <a:pt x="0" y="0"/>
                </a:moveTo>
                <a:lnTo>
                  <a:pt x="29464" y="0"/>
                </a:lnTo>
              </a:path>
            </a:pathLst>
          </a:custGeom>
          <a:ln w="29160">
            <a:solidFill>
              <a:srgbClr val="3465A4"/>
            </a:solidFill>
            <a:round/>
          </a:ln>
        </p:spPr>
        <p:txBody>
          <a:bodyPr/>
          <a:lstStyle/>
          <a:p>
            <a:endParaRPr lang="en-CZ"/>
          </a:p>
        </p:txBody>
      </p:sp>
      <p:cxnSp>
        <p:nvCxnSpPr>
          <p:cNvPr id="463" name="Line 4"/>
          <p:cNvCxnSpPr>
            <a:cxnSpLocks/>
          </p:cNvCxnSpPr>
          <p:nvPr/>
        </p:nvCxnSpPr>
        <p:spPr>
          <a:xfrm rot="5400000">
            <a:off x="1654167" y="2986634"/>
            <a:ext cx="4287542" cy="143661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round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7775C0-C029-944E-82DB-5CBABDBEF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0" y="5929080"/>
            <a:ext cx="5533010" cy="42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A-FRAME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Events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054" name="Picture 6" descr="Star Wars The Mandalorian Baby Yoda na ovládání 28 cm od 1 607 Kč - Zbozi.cz">
            <a:extLst>
              <a:ext uri="{FF2B5EF4-FFF2-40B4-BE49-F238E27FC236}">
                <a16:creationId xmlns:a16="http://schemas.microsoft.com/office/drawing/2014/main" id="{9182FBD1-F66B-EAD3-59D2-2507010C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0959" y="3217909"/>
            <a:ext cx="2678283" cy="308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ck PNG transparent image download, size: 2483x2077px">
            <a:extLst>
              <a:ext uri="{FF2B5EF4-FFF2-40B4-BE49-F238E27FC236}">
                <a16:creationId xmlns:a16="http://schemas.microsoft.com/office/drawing/2014/main" id="{5BE2691F-5C27-44B1-22F6-5B3BBA0F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02" y="614409"/>
            <a:ext cx="3124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9E1BA-7B29-ADCB-3799-3475AAE8C322}"/>
              </a:ext>
            </a:extLst>
          </p:cNvPr>
          <p:cNvSpPr txBox="1"/>
          <p:nvPr/>
        </p:nvSpPr>
        <p:spPr>
          <a:xfrm>
            <a:off x="856652" y="1916159"/>
            <a:ext cx="4333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80808"/>
                </a:solidFill>
                <a:effectLst/>
                <a:latin typeface="Courier" pitchFamily="2" charset="0"/>
              </a:rPr>
              <a:t>&lt;</a:t>
            </a:r>
            <a:r>
              <a:rPr lang="en-GB" dirty="0">
                <a:solidFill>
                  <a:srgbClr val="0033B3"/>
                </a:solidFill>
                <a:effectLst/>
                <a:latin typeface="Courier" pitchFamily="2" charset="0"/>
              </a:rPr>
              <a:t>a-entity </a:t>
            </a:r>
            <a:br>
              <a:rPr lang="en-GB" dirty="0">
                <a:solidFill>
                  <a:srgbClr val="0033B3"/>
                </a:solidFill>
                <a:effectLst/>
                <a:latin typeface="Courier" pitchFamily="2" charset="0"/>
              </a:rPr>
            </a:br>
            <a:r>
              <a:rPr lang="en-GB" dirty="0">
                <a:solidFill>
                  <a:srgbClr val="0033B3"/>
                </a:solidFill>
                <a:effectLst/>
                <a:latin typeface="Courier" pitchFamily="2" charset="0"/>
              </a:rPr>
              <a:t>  </a:t>
            </a:r>
            <a:r>
              <a:rPr lang="en-GB" dirty="0" err="1">
                <a:solidFill>
                  <a:srgbClr val="174AD4"/>
                </a:solidFill>
                <a:effectLst/>
                <a:latin typeface="Courier" pitchFamily="2" charset="0"/>
              </a:rPr>
              <a:t>gltf</a:t>
            </a:r>
            <a:r>
              <a:rPr lang="en-GB" dirty="0">
                <a:solidFill>
                  <a:srgbClr val="174AD4"/>
                </a:solidFill>
                <a:effectLst/>
                <a:latin typeface="Courier" pitchFamily="2" charset="0"/>
              </a:rPr>
              <a:t>-model</a:t>
            </a:r>
            <a:r>
              <a:rPr lang="en-GB" dirty="0">
                <a:solidFill>
                  <a:srgbClr val="067D17"/>
                </a:solidFill>
                <a:effectLst/>
                <a:latin typeface="Courier" pitchFamily="2" charset="0"/>
              </a:rPr>
              <a:t>="baby-</a:t>
            </a:r>
            <a:r>
              <a:rPr lang="en-GB" dirty="0" err="1">
                <a:solidFill>
                  <a:srgbClr val="067D17"/>
                </a:solidFill>
                <a:effectLst/>
                <a:latin typeface="Courier" pitchFamily="2" charset="0"/>
              </a:rPr>
              <a:t>yoda.gltf</a:t>
            </a:r>
            <a:r>
              <a:rPr lang="en-GB" dirty="0">
                <a:solidFill>
                  <a:srgbClr val="067D17"/>
                </a:solidFill>
                <a:effectLst/>
                <a:latin typeface="Courier" pitchFamily="2" charset="0"/>
              </a:rPr>
              <a:t>" </a:t>
            </a:r>
            <a:br>
              <a:rPr lang="en-GB" dirty="0">
                <a:solidFill>
                  <a:srgbClr val="067D17"/>
                </a:solidFill>
                <a:effectLst/>
                <a:latin typeface="Courier" pitchFamily="2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Courier" pitchFamily="2" charset="0"/>
              </a:rPr>
              <a:t>  </a:t>
            </a:r>
            <a:r>
              <a:rPr lang="en-GB" dirty="0">
                <a:solidFill>
                  <a:srgbClr val="174AD4"/>
                </a:solidFill>
                <a:effectLst/>
                <a:latin typeface="Courier" pitchFamily="2" charset="0"/>
              </a:rPr>
              <a:t>have-force</a:t>
            </a:r>
            <a:br>
              <a:rPr lang="en-GB" dirty="0">
                <a:solidFill>
                  <a:srgbClr val="174AD4"/>
                </a:solidFill>
                <a:effectLst/>
                <a:latin typeface="Courier" pitchFamily="2" charset="0"/>
              </a:rPr>
            </a:br>
            <a:r>
              <a:rPr lang="en-GB" dirty="0">
                <a:solidFill>
                  <a:srgbClr val="080808"/>
                </a:solidFill>
                <a:effectLst/>
                <a:latin typeface="Courier" pitchFamily="2" charset="0"/>
              </a:rPr>
              <a:t>&gt;&lt;/</a:t>
            </a:r>
            <a:r>
              <a:rPr lang="en-GB" dirty="0">
                <a:solidFill>
                  <a:srgbClr val="0033B3"/>
                </a:solidFill>
                <a:effectLst/>
                <a:latin typeface="Courier" pitchFamily="2" charset="0"/>
              </a:rPr>
              <a:t>a-entity</a:t>
            </a:r>
            <a:r>
              <a:rPr lang="en-GB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3C0D6-BA76-C476-CC7B-E6EEFE92F4B4}"/>
              </a:ext>
            </a:extLst>
          </p:cNvPr>
          <p:cNvSpPr txBox="1"/>
          <p:nvPr/>
        </p:nvSpPr>
        <p:spPr>
          <a:xfrm>
            <a:off x="8135823" y="3429000"/>
            <a:ext cx="3942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&lt;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a-entity </a:t>
            </a:r>
            <a:b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</a:b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 </a:t>
            </a:r>
            <a:r>
              <a:rPr lang="en-GB" sz="1800" dirty="0" err="1">
                <a:solidFill>
                  <a:srgbClr val="174AD4"/>
                </a:solidFill>
                <a:effectLst/>
                <a:latin typeface="Courier" pitchFamily="2" charset="0"/>
              </a:rPr>
              <a:t>gltf</a:t>
            </a:r>
            <a:r>
              <a:rPr lang="en-GB" sz="1800" dirty="0">
                <a:solidFill>
                  <a:srgbClr val="174AD4"/>
                </a:solidFill>
                <a:effectLst/>
                <a:latin typeface="Courier" pitchFamily="2" charset="0"/>
              </a:rPr>
              <a:t>-model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="</a:t>
            </a:r>
            <a:r>
              <a:rPr lang="en-GB" sz="1800" dirty="0" err="1">
                <a:solidFill>
                  <a:srgbClr val="067D17"/>
                </a:solidFill>
                <a:effectLst/>
                <a:latin typeface="Courier" pitchFamily="2" charset="0"/>
              </a:rPr>
              <a:t>rock.gltf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”</a:t>
            </a:r>
            <a:b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</a:b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&gt;&lt;/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a-entity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&gt;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1229BF-4F95-4A89-6CD5-612329F5B8E2}"/>
              </a:ext>
            </a:extLst>
          </p:cNvPr>
          <p:cNvCxnSpPr>
            <a:cxnSpLocks/>
          </p:cNvCxnSpPr>
          <p:nvPr/>
        </p:nvCxnSpPr>
        <p:spPr>
          <a:xfrm flipV="1">
            <a:off x="4250453" y="2870223"/>
            <a:ext cx="3162930" cy="1279746"/>
          </a:xfrm>
          <a:prstGeom prst="straightConnector1">
            <a:avLst/>
          </a:prstGeom>
          <a:ln w="117475" cap="rnd"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5CFAF3-DEE5-04E9-39B6-570BC888B56E}"/>
              </a:ext>
            </a:extLst>
          </p:cNvPr>
          <p:cNvSpPr txBox="1"/>
          <p:nvPr/>
        </p:nvSpPr>
        <p:spPr>
          <a:xfrm rot="20545194">
            <a:off x="4468202" y="3642651"/>
            <a:ext cx="286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rgbClr val="080808"/>
                </a:solidFill>
                <a:effectLst/>
                <a:latin typeface="Courier" pitchFamily="2" charset="0"/>
              </a:rPr>
              <a:t>emit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'force-event'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64298E-546B-69AC-A4F4-E354F5746F3F}"/>
              </a:ext>
            </a:extLst>
          </p:cNvPr>
          <p:cNvSpPr/>
          <p:nvPr/>
        </p:nvSpPr>
        <p:spPr>
          <a:xfrm>
            <a:off x="2359852" y="1869526"/>
            <a:ext cx="1890601" cy="265665"/>
          </a:xfrm>
          <a:prstGeom prst="wedgeRoundRectCallout">
            <a:avLst>
              <a:gd name="adj1" fmla="val -40430"/>
              <a:gd name="adj2" fmla="val 96604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Component: gltf-model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7EBAAE4-5C5D-F7F4-317F-7E727545EF33}"/>
              </a:ext>
            </a:extLst>
          </p:cNvPr>
          <p:cNvSpPr/>
          <p:nvPr/>
        </p:nvSpPr>
        <p:spPr>
          <a:xfrm>
            <a:off x="2826882" y="2619887"/>
            <a:ext cx="1835553" cy="250336"/>
          </a:xfrm>
          <a:prstGeom prst="wedgeRoundRectCallout">
            <a:avLst>
              <a:gd name="adj1" fmla="val -55606"/>
              <a:gd name="adj2" fmla="val -41196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Component: have-force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985F82A-006E-1BF8-B820-E3A34551E584}"/>
              </a:ext>
            </a:extLst>
          </p:cNvPr>
          <p:cNvSpPr/>
          <p:nvPr/>
        </p:nvSpPr>
        <p:spPr>
          <a:xfrm>
            <a:off x="9724656" y="3356235"/>
            <a:ext cx="1936091" cy="283857"/>
          </a:xfrm>
          <a:prstGeom prst="wedgeRoundRectCallout">
            <a:avLst>
              <a:gd name="adj1" fmla="val -42547"/>
              <a:gd name="adj2" fmla="val 101228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Component: gltf-model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B9B2D48-E253-B5B9-F269-4A4DDCBD654B}"/>
              </a:ext>
            </a:extLst>
          </p:cNvPr>
          <p:cNvSpPr/>
          <p:nvPr/>
        </p:nvSpPr>
        <p:spPr>
          <a:xfrm>
            <a:off x="4683591" y="4503057"/>
            <a:ext cx="2438832" cy="1072386"/>
          </a:xfrm>
          <a:prstGeom prst="wedgeRoundRectCallout">
            <a:avLst>
              <a:gd name="adj1" fmla="val -28125"/>
              <a:gd name="adj2" fmla="val -70859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 ”have-force” attached to entity baby-yoda just emited an event </a:t>
            </a:r>
            <a:br>
              <a:rPr lang="en-CZ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CZ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“force-event” that will be caught by the rock, causing it to fly.</a:t>
            </a:r>
          </a:p>
        </p:txBody>
      </p:sp>
    </p:spTree>
    <p:extLst>
      <p:ext uri="{BB962C8B-B14F-4D97-AF65-F5344CB8AC3E}">
        <p14:creationId xmlns:p14="http://schemas.microsoft.com/office/powerpoint/2010/main" val="29047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Comparison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of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approaches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to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rendering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content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F117-950F-5605-3CCC-1BB2262CC0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5960" y="1673588"/>
            <a:ext cx="3520440" cy="1888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Z" sz="2400" b="1" dirty="0"/>
              <a:t>Imperative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00497-C48A-3D7B-7894-D53CF5F7199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82800" y="1673588"/>
            <a:ext cx="3520440" cy="1888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Z" sz="2400" b="1" dirty="0"/>
              <a:t>Reactive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663E3-9D76-4AEF-11F3-CC406F49A82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279640" y="1673588"/>
            <a:ext cx="3520440" cy="1888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Z" sz="2400" b="1" dirty="0"/>
              <a:t>Event based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8164A-F81F-DAE1-D012-48729504859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85960" y="2291024"/>
            <a:ext cx="3520440" cy="3339324"/>
          </a:xfrm>
        </p:spPr>
        <p:txBody>
          <a:bodyPr>
            <a:normAutofit/>
          </a:bodyPr>
          <a:lstStyle/>
          <a:p>
            <a:r>
              <a:rPr lang="en-CZ" sz="2400" dirty="0"/>
              <a:t>Function-based</a:t>
            </a:r>
          </a:p>
          <a:p>
            <a:r>
              <a:rPr lang="en-CZ" sz="2400" dirty="0"/>
              <a:t>Manual UI updates through method calls</a:t>
            </a:r>
          </a:p>
          <a:p>
            <a:r>
              <a:rPr lang="en-CZ" sz="2400" dirty="0"/>
              <a:t>Vanilla JS, WebGL, Three.js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98AA7E-24B1-C916-0C68-EF79C053DA1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82800" y="2291024"/>
            <a:ext cx="3520440" cy="3339324"/>
          </a:xfrm>
        </p:spPr>
        <p:txBody>
          <a:bodyPr/>
          <a:lstStyle/>
          <a:p>
            <a:r>
              <a:rPr lang="en-CZ" sz="2400" dirty="0"/>
              <a:t>Data-driven </a:t>
            </a:r>
          </a:p>
          <a:p>
            <a:r>
              <a:rPr lang="en-CZ" sz="2400" dirty="0"/>
              <a:t>UI updates automatically based on changes in data</a:t>
            </a:r>
          </a:p>
          <a:p>
            <a:r>
              <a:rPr lang="en-CZ" sz="2400" dirty="0"/>
              <a:t>Vue, React, Qt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FC1684-C22B-AF88-701E-D986757516B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279640" y="2291024"/>
            <a:ext cx="3520440" cy="3339324"/>
          </a:xfrm>
        </p:spPr>
        <p:txBody>
          <a:bodyPr/>
          <a:lstStyle/>
          <a:p>
            <a:r>
              <a:rPr lang="en-CZ" sz="2400" dirty="0"/>
              <a:t>Event-based</a:t>
            </a:r>
          </a:p>
          <a:p>
            <a:r>
              <a:rPr lang="en-CZ" sz="2400" dirty="0"/>
              <a:t>Emiting events to trigger an update</a:t>
            </a:r>
          </a:p>
          <a:p>
            <a:r>
              <a:rPr lang="en-CZ" sz="2400" dirty="0"/>
              <a:t>A-FRAME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BC6F019-0745-7830-4296-7A5A1A38A90B}"/>
              </a:ext>
            </a:extLst>
          </p:cNvPr>
          <p:cNvSpPr/>
          <p:nvPr/>
        </p:nvSpPr>
        <p:spPr>
          <a:xfrm>
            <a:off x="5931681" y="4989127"/>
            <a:ext cx="3707841" cy="1587639"/>
          </a:xfrm>
          <a:prstGeom prst="wedgeRoundRectCallout">
            <a:avLst>
              <a:gd name="adj1" fmla="val 20635"/>
              <a:gd name="adj2" fmla="val -701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i="1"/>
              <a:t>For </a:t>
            </a:r>
            <a:r>
              <a:rPr lang="cs-CZ" i="1" dirty="0" err="1"/>
              <a:t>nerds</a:t>
            </a:r>
            <a:r>
              <a:rPr lang="en-CZ" i="1"/>
              <a:t>:</a:t>
            </a:r>
            <a:endParaRPr lang="en-CZ" i="1" dirty="0"/>
          </a:p>
          <a:p>
            <a:pPr algn="ctr"/>
            <a:r>
              <a:rPr lang="en-CZ" dirty="0"/>
              <a:t>It is very beneficial to combine Vue or React with A-FRAME and reactively update </a:t>
            </a:r>
            <a:r>
              <a:rPr lang="en-CZ"/>
              <a:t>3D </a:t>
            </a:r>
            <a:r>
              <a:rPr lang="cs-CZ" dirty="0" err="1"/>
              <a:t>scene</a:t>
            </a:r>
            <a:r>
              <a:rPr lang="en-CZ"/>
              <a:t> </a:t>
            </a:r>
            <a:r>
              <a:rPr lang="en-CZ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255413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885960" y="1828800"/>
            <a:ext cx="487476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Quick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development &amp;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prototyping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Cross-platform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by design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Large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community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Open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technologies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Easily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distributed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users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br>
              <a:rPr lang="cs-CZ" sz="2400" b="0" strike="noStrike" spc="-1" dirty="0">
                <a:solidFill>
                  <a:srgbClr val="000000"/>
                </a:solidFill>
                <a:latin typeface="Arial"/>
              </a:rPr>
            </a:b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via a URL</a:t>
            </a:r>
          </a:p>
        </p:txBody>
      </p:sp>
      <p:sp>
        <p:nvSpPr>
          <p:cNvPr id="465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Summary of Web Graphics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7" name="TextShape 4"/>
          <p:cNvSpPr txBox="1"/>
          <p:nvPr/>
        </p:nvSpPr>
        <p:spPr>
          <a:xfrm>
            <a:off x="886320" y="1205280"/>
            <a:ext cx="4874760" cy="53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cs-CZ" sz="2400" b="1" strike="noStrike" spc="-1">
                <a:solidFill>
                  <a:srgbClr val="000000"/>
                </a:solidFill>
                <a:latin typeface="Arial"/>
              </a:rPr>
              <a:t>Pros: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Shape 5"/>
          <p:cNvSpPr txBox="1"/>
          <p:nvPr/>
        </p:nvSpPr>
        <p:spPr>
          <a:xfrm>
            <a:off x="5669280" y="1812240"/>
            <a:ext cx="487476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Everything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must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be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dowloaded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when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user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load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page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=&gt;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low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quality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models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Less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performance </a:t>
            </a:r>
            <a:br>
              <a:rPr dirty="0"/>
            </a:b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although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WebGPU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instead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brings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improvements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over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1600" b="0" strike="noStrike" spc="-1" dirty="0" err="1">
                <a:solidFill>
                  <a:srgbClr val="000000"/>
                </a:solidFill>
                <a:latin typeface="Arial"/>
              </a:rPr>
              <a:t>WebGL</a:t>
            </a:r>
            <a:r>
              <a:rPr lang="cs-CZ" sz="16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Absence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complex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game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engines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, more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things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you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must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create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scratch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extShape 6"/>
          <p:cNvSpPr txBox="1"/>
          <p:nvPr/>
        </p:nvSpPr>
        <p:spPr>
          <a:xfrm>
            <a:off x="5669640" y="1188720"/>
            <a:ext cx="4874760" cy="53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cs-CZ" sz="2400" b="1" strike="noStrike" spc="-1">
                <a:solidFill>
                  <a:srgbClr val="000000"/>
                </a:solidFill>
                <a:latin typeface="Arial"/>
              </a:rPr>
              <a:t>Cons: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53CC3-481D-F6CD-B3BE-33CFD548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A68B-61F5-42FE-DA0D-70442EA33AE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32803" y="2644726"/>
            <a:ext cx="3856892" cy="1568548"/>
          </a:xfrm>
          <a:prstGeom prst="rect">
            <a:avLst/>
          </a:prstGeom>
        </p:spPr>
        <p:txBody>
          <a:bodyPr/>
          <a:lstStyle/>
          <a:p>
            <a:r>
              <a:rPr lang="en-US" sz="5000" dirty="0" err="1">
                <a:solidFill>
                  <a:schemeClr val="bg1"/>
                </a:solidFill>
              </a:rPr>
              <a:t>Ukázky</a:t>
            </a:r>
            <a:r>
              <a:rPr lang="en-US" sz="5000" dirty="0">
                <a:solidFill>
                  <a:schemeClr val="bg1"/>
                </a:solidFill>
              </a:rPr>
              <a:t> z </a:t>
            </a:r>
            <a:r>
              <a:rPr lang="en-US" sz="5000" dirty="0" err="1">
                <a:solidFill>
                  <a:schemeClr val="bg1"/>
                </a:solidFill>
              </a:rPr>
              <a:t>praxe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79528-5FD5-E5B8-6D4D-C05E2C8A1DE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90170A-58C6-EB65-449D-D5A885F87CA8}"/>
              </a:ext>
            </a:extLst>
          </p:cNvPr>
          <p:cNvSpPr/>
          <p:nvPr/>
        </p:nvSpPr>
        <p:spPr>
          <a:xfrm>
            <a:off x="5697415" y="521677"/>
            <a:ext cx="5814646" cy="581464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85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Interland: Play your way to Internet Awesome | Official Gameplay trailer">
            <a:hlinkClick r:id="" action="ppaction://media"/>
            <a:extLst>
              <a:ext uri="{FF2B5EF4-FFF2-40B4-BE49-F238E27FC236}">
                <a16:creationId xmlns:a16="http://schemas.microsoft.com/office/drawing/2014/main" id="{8D3776B8-78E9-72E4-A586-F2E53DEB8E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27191E-2391-B8E0-41FE-3A746A8372EF}"/>
              </a:ext>
            </a:extLst>
          </p:cNvPr>
          <p:cNvSpPr/>
          <p:nvPr/>
        </p:nvSpPr>
        <p:spPr>
          <a:xfrm>
            <a:off x="363415" y="1289538"/>
            <a:ext cx="4255477" cy="1676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E1361-1E40-54A5-CCCC-DCBC2349E4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155" y="1518138"/>
            <a:ext cx="3661996" cy="12192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Interland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Online safety by Google</a:t>
            </a:r>
          </a:p>
        </p:txBody>
      </p:sp>
    </p:spTree>
    <p:extLst>
      <p:ext uri="{BB962C8B-B14F-4D97-AF65-F5344CB8AC3E}">
        <p14:creationId xmlns:p14="http://schemas.microsoft.com/office/powerpoint/2010/main" val="9574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34B02-90B5-3000-F37B-5B42034D4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coastal island">
            <a:hlinkClick r:id="" action="ppaction://media"/>
            <a:extLst>
              <a:ext uri="{FF2B5EF4-FFF2-40B4-BE49-F238E27FC236}">
                <a16:creationId xmlns:a16="http://schemas.microsoft.com/office/drawing/2014/main" id="{77567900-D66D-ADCF-93F8-F86E866075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813750"/>
            <a:ext cx="11828585" cy="8871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2C25B8-2A9A-7DD3-C72C-9EDC61EA9DA2}"/>
              </a:ext>
            </a:extLst>
          </p:cNvPr>
          <p:cNvSpPr/>
          <p:nvPr/>
        </p:nvSpPr>
        <p:spPr>
          <a:xfrm>
            <a:off x="363415" y="1289538"/>
            <a:ext cx="4489939" cy="1676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5599A0-99FD-2B1C-4971-C314513366C1}"/>
              </a:ext>
            </a:extLst>
          </p:cNvPr>
          <p:cNvSpPr txBox="1">
            <a:spLocks/>
          </p:cNvSpPr>
          <p:nvPr/>
        </p:nvSpPr>
        <p:spPr>
          <a:xfrm>
            <a:off x="660154" y="1518138"/>
            <a:ext cx="3958737" cy="1219200"/>
          </a:xfrm>
          <a:prstGeom prst="rect">
            <a:avLst/>
          </a:prstGeom>
        </p:spPr>
        <p:txBody>
          <a:bodyPr lIns="0" tIns="0" rIns="0" bIns="0"/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defRPr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Coastal World</a:t>
            </a:r>
          </a:p>
          <a:p>
            <a:r>
              <a:rPr lang="en-US" sz="2400" dirty="0">
                <a:solidFill>
                  <a:schemeClr val="tx1"/>
                </a:solidFill>
              </a:rPr>
              <a:t>Finance education</a:t>
            </a:r>
          </a:p>
        </p:txBody>
      </p:sp>
    </p:spTree>
    <p:extLst>
      <p:ext uri="{BB962C8B-B14F-4D97-AF65-F5344CB8AC3E}">
        <p14:creationId xmlns:p14="http://schemas.microsoft.com/office/powerpoint/2010/main" val="301416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7139AE-C742-52CE-583D-83DAC2813F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nline Media 2" descr="Scavenger Land Teaser">
            <a:hlinkClick r:id="" action="ppaction://media"/>
            <a:extLst>
              <a:ext uri="{FF2B5EF4-FFF2-40B4-BE49-F238E27FC236}">
                <a16:creationId xmlns:a16="http://schemas.microsoft.com/office/drawing/2014/main" id="{CDA5C744-D33F-3AE8-102B-CB19EE8EB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8C4118-5112-1BE0-83D6-ADD8B9DDFB65}"/>
              </a:ext>
            </a:extLst>
          </p:cNvPr>
          <p:cNvSpPr/>
          <p:nvPr/>
        </p:nvSpPr>
        <p:spPr>
          <a:xfrm>
            <a:off x="363415" y="1289538"/>
            <a:ext cx="5040923" cy="1676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27E9C7-CC46-19E2-200D-ADCF72A5635F}"/>
              </a:ext>
            </a:extLst>
          </p:cNvPr>
          <p:cNvSpPr txBox="1">
            <a:spLocks/>
          </p:cNvSpPr>
          <p:nvPr/>
        </p:nvSpPr>
        <p:spPr>
          <a:xfrm>
            <a:off x="660154" y="1518138"/>
            <a:ext cx="4615231" cy="1219200"/>
          </a:xfrm>
          <a:prstGeom prst="rect">
            <a:avLst/>
          </a:prstGeom>
        </p:spPr>
        <p:txBody>
          <a:bodyPr lIns="0" tIns="0" rIns="0" bIns="0"/>
          <a:lstStyle>
            <a:lvl1pPr algn="l" rtl="0" eaLnBrk="1" fontAlgn="base" hangingPunct="1">
              <a:spcBef>
                <a:spcPts val="1000"/>
              </a:spcBef>
              <a:spcAft>
                <a:spcPct val="0"/>
              </a:spcAft>
              <a:defRPr sz="4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Scavenger Land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Tactical battle with NFTs </a:t>
            </a:r>
          </a:p>
        </p:txBody>
      </p:sp>
    </p:spTree>
    <p:extLst>
      <p:ext uri="{BB962C8B-B14F-4D97-AF65-F5344CB8AC3E}">
        <p14:creationId xmlns:p14="http://schemas.microsoft.com/office/powerpoint/2010/main" val="699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441080" y="1576800"/>
            <a:ext cx="7576560" cy="37040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cs-CZ" sz="5000" b="1" strike="noStrike" spc="-1">
                <a:solidFill>
                  <a:srgbClr val="000000"/>
                </a:solidFill>
                <a:latin typeface="Arial"/>
                <a:ea typeface="Arial"/>
              </a:rPr>
              <a:t>Q&amp;A</a:t>
            </a:r>
            <a:endParaRPr lang="cs-CZ" sz="5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2834640" y="274320"/>
            <a:ext cx="6804360" cy="579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885960" y="419040"/>
            <a:ext cx="4524840" cy="626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"b" + "a" + + "a" + "a"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780960" y="419040"/>
            <a:ext cx="45248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"baNaNa"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48" name="Line 3"/>
          <p:cNvSpPr/>
          <p:nvPr/>
        </p:nvSpPr>
        <p:spPr>
          <a:xfrm>
            <a:off x="6095880" y="433440"/>
            <a:ext cx="0" cy="5759640"/>
          </a:xfrm>
          <a:prstGeom prst="line">
            <a:avLst/>
          </a:prstGeom>
          <a:ln w="12600">
            <a:solidFill>
              <a:srgbClr val="7F7F7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Z"/>
          </a:p>
        </p:txBody>
      </p:sp>
      <p:sp>
        <p:nvSpPr>
          <p:cNvPr id="349" name="CustomShape 4"/>
          <p:cNvSpPr/>
          <p:nvPr/>
        </p:nvSpPr>
        <p:spPr>
          <a:xfrm>
            <a:off x="885960" y="1278720"/>
            <a:ext cx="45248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"" == false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6780960" y="1278720"/>
            <a:ext cx="45248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true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885960" y="2041200"/>
            <a:ext cx="45248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0 == false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6780960" y="2041200"/>
            <a:ext cx="45248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true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885960" y="2804040"/>
            <a:ext cx="45248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true + true + true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6780960" y="2804040"/>
            <a:ext cx="452484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3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885960" y="3641760"/>
            <a:ext cx="4524840" cy="291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(![] + [])[+[]] +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  (![] + [])[+!+[]] +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  ([![]] + [][[]])[+!+[] + [+[]]] +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  (![] + [])[!+[] + !+[]];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6" name="CustomShape 11"/>
          <p:cNvSpPr/>
          <p:nvPr/>
        </p:nvSpPr>
        <p:spPr>
          <a:xfrm>
            <a:off x="6780960" y="3695760"/>
            <a:ext cx="45248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"fail"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57" name="CustomShape 12"/>
          <p:cNvSpPr/>
          <p:nvPr/>
        </p:nvSpPr>
        <p:spPr>
          <a:xfrm>
            <a:off x="6480360" y="5101200"/>
            <a:ext cx="5382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5F5F5F"/>
                </a:solidFill>
                <a:latin typeface="Arial"/>
                <a:ea typeface="Arial"/>
              </a:rPr>
              <a:t>https://github.com/denysdovhan/wtfjs#true-is-false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801720" y="3045600"/>
            <a:ext cx="10934280" cy="76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  <a:ea typeface="Arial"/>
              </a:rPr>
              <a:t>So why do ANYthing in Javascript?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Language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popularity =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number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of</a:t>
            </a:r>
            <a:r>
              <a:rPr lang="cs-CZ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 </a:t>
            </a:r>
            <a:r>
              <a:rPr lang="cs-CZ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jobs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786090" y="6359077"/>
            <a:ext cx="38912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u="sng" strike="noStrike" spc="-1" dirty="0">
                <a:solidFill>
                  <a:srgbClr val="BFBFBF"/>
                </a:solidFill>
                <a:uFillTx/>
                <a:latin typeface="Arial"/>
                <a:ea typeface="Arial"/>
                <a:hlinkClick r:id="rId2"/>
              </a:rPr>
              <a:t>https://insights.stackoverflow.com/survey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C06DA1E-C18C-A067-7C0E-AF1D8621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0" y="1064385"/>
            <a:ext cx="7772400" cy="5151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885960" y="1170000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One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developer,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one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app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all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platforms</a:t>
            </a:r>
            <a:endParaRPr lang="cs-CZ" sz="24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Significant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cost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reduction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Monorepo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approach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(BE+FE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together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9920" indent="-349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Web browser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9920" indent="-349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Desktop (Windows, macOS, Linux, ...)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9920" indent="-349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Mobile (Android, iOS)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9920" indent="-349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Virtual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Reality (HTC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Vive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Oculus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...)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9920" indent="-349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Augmented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reality (Microsoft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HoloLens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</a:p>
          <a:p>
            <a:pPr marL="349920" indent="-349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Machine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learning (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TensorFlow.js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Cross-platform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6A95CB5-C597-0BFC-CCDE-78D4985DF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7"/>
          <a:stretch/>
        </p:blipFill>
        <p:spPr>
          <a:xfrm>
            <a:off x="7218701" y="388283"/>
            <a:ext cx="4379686" cy="5299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DBD4A8-5572-E7EA-B42B-5F6752E6BB6E}"/>
              </a:ext>
            </a:extLst>
          </p:cNvPr>
          <p:cNvSpPr/>
          <p:nvPr/>
        </p:nvSpPr>
        <p:spPr>
          <a:xfrm>
            <a:off x="10048352" y="5688000"/>
            <a:ext cx="1899138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C67D84-8106-07C1-6A16-DBD6DF15B3A7}"/>
              </a:ext>
            </a:extLst>
          </p:cNvPr>
          <p:cNvSpPr/>
          <p:nvPr/>
        </p:nvSpPr>
        <p:spPr>
          <a:xfrm>
            <a:off x="885959" y="2720582"/>
            <a:ext cx="10826280" cy="5124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sword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character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?.</a:t>
            </a:r>
            <a:r>
              <a:rPr lang="en-GB" sz="1800" dirty="0" err="1">
                <a:solidFill>
                  <a:srgbClr val="871094"/>
                </a:solidFill>
                <a:effectLst/>
                <a:latin typeface="Courier" pitchFamily="2" charset="0"/>
              </a:rPr>
              <a:t>inventory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?.sword</a:t>
            </a:r>
            <a:endParaRPr lang="cs-CZ" sz="2400" b="0" strike="noStrike" spc="-1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097F6C-33D9-B602-DFEF-02DBD35DB4F2}"/>
              </a:ext>
            </a:extLst>
          </p:cNvPr>
          <p:cNvSpPr/>
          <p:nvPr/>
        </p:nvSpPr>
        <p:spPr>
          <a:xfrm>
            <a:off x="885958" y="3804397"/>
            <a:ext cx="10826280" cy="5124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character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800" dirty="0" err="1">
                <a:solidFill>
                  <a:srgbClr val="871094"/>
                </a:solidFill>
                <a:effectLst/>
                <a:latin typeface="Courier" pitchFamily="2" charset="0"/>
              </a:rPr>
              <a:t>name</a:t>
            </a:r>
            <a:r>
              <a:rPr lang="en-GB" sz="1800" dirty="0">
                <a:solidFill>
                  <a:srgbClr val="871094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?? 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"Unknown name"</a:t>
            </a:r>
            <a:endParaRPr lang="en-CZ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04565F-49C5-5AEF-4E2A-5B40C8E0F67D}"/>
              </a:ext>
            </a:extLst>
          </p:cNvPr>
          <p:cNvSpPr/>
          <p:nvPr/>
        </p:nvSpPr>
        <p:spPr>
          <a:xfrm>
            <a:off x="885957" y="4911410"/>
            <a:ext cx="10826280" cy="1252934"/>
          </a:xfrm>
          <a:prstGeom prst="roundRect">
            <a:avLst>
              <a:gd name="adj" fmla="val 69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async function </a:t>
            </a:r>
            <a:r>
              <a:rPr lang="en-GB" sz="1800" i="1" dirty="0" err="1">
                <a:solidFill>
                  <a:srgbClr val="080808"/>
                </a:solidFill>
                <a:effectLst/>
                <a:latin typeface="Courier" pitchFamily="2" charset="0"/>
              </a:rPr>
              <a:t>downloadModel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() {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    </a:t>
            </a:r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248F8F"/>
                </a:solidFill>
                <a:effectLst/>
                <a:latin typeface="Courier" pitchFamily="2" charset="0"/>
              </a:rPr>
              <a:t>response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await </a:t>
            </a:r>
            <a:r>
              <a:rPr lang="en-GB" sz="1800" i="1" dirty="0">
                <a:solidFill>
                  <a:srgbClr val="080808"/>
                </a:solidFill>
                <a:effectLst/>
                <a:latin typeface="Courier" pitchFamily="2" charset="0"/>
              </a:rPr>
              <a:t>fetch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'https://</a:t>
            </a:r>
            <a:r>
              <a:rPr lang="en-GB" sz="1800" dirty="0" err="1">
                <a:solidFill>
                  <a:srgbClr val="067D17"/>
                </a:solidFill>
                <a:effectLst/>
                <a:latin typeface="Courier" pitchFamily="2" charset="0"/>
              </a:rPr>
              <a:t>example.com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/</a:t>
            </a:r>
            <a:r>
              <a:rPr lang="en-GB" sz="1800" dirty="0" err="1">
                <a:solidFill>
                  <a:srgbClr val="067D17"/>
                </a:solidFill>
                <a:effectLst/>
                <a:latin typeface="Courier" pitchFamily="2" charset="0"/>
              </a:rPr>
              <a:t>model.json</a:t>
            </a:r>
            <a:r>
              <a:rPr lang="en-GB" sz="1800" dirty="0">
                <a:solidFill>
                  <a:srgbClr val="067D17"/>
                </a:solidFill>
                <a:effectLst/>
                <a:latin typeface="Courier" pitchFamily="2" charset="0"/>
              </a:rPr>
              <a:t>'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)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    </a:t>
            </a:r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this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800" dirty="0" err="1">
                <a:solidFill>
                  <a:srgbClr val="871094"/>
                </a:solidFill>
                <a:effectLst/>
                <a:latin typeface="Courier" pitchFamily="2" charset="0"/>
              </a:rPr>
              <a:t>model</a:t>
            </a:r>
            <a:r>
              <a:rPr lang="en-GB" sz="1800" dirty="0">
                <a:solidFill>
                  <a:srgbClr val="871094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await </a:t>
            </a:r>
            <a:r>
              <a:rPr lang="en-GB" sz="1800" dirty="0" err="1">
                <a:solidFill>
                  <a:srgbClr val="248F8F"/>
                </a:solidFill>
                <a:effectLst/>
                <a:latin typeface="Courier" pitchFamily="2" charset="0"/>
              </a:rPr>
              <a:t>response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800" dirty="0" err="1">
                <a:solidFill>
                  <a:srgbClr val="7A7A43"/>
                </a:solidFill>
                <a:effectLst/>
                <a:latin typeface="Courier" pitchFamily="2" charset="0"/>
              </a:rPr>
              <a:t>json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()</a:t>
            </a:r>
            <a:b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</a:b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}</a:t>
            </a:r>
            <a:endParaRPr lang="en-CZ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6AE4878-9F18-8635-C042-EC905CD6819F}"/>
              </a:ext>
            </a:extLst>
          </p:cNvPr>
          <p:cNvSpPr/>
          <p:nvPr/>
        </p:nvSpPr>
        <p:spPr>
          <a:xfrm>
            <a:off x="885960" y="1567543"/>
            <a:ext cx="10826280" cy="5124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r>
              <a:rPr lang="en-GB" sz="1800" dirty="0" err="1">
                <a:solidFill>
                  <a:srgbClr val="0033B3"/>
                </a:solidFill>
                <a:effectLst/>
                <a:latin typeface="Courier" pitchFamily="2" charset="0"/>
              </a:rPr>
              <a:t>const</a:t>
            </a:r>
            <a:r>
              <a:rPr lang="en-GB" sz="1800" dirty="0">
                <a:solidFill>
                  <a:srgbClr val="0033B3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visibleObjects</a:t>
            </a:r>
            <a:r>
              <a:rPr lang="en-GB" sz="1800" dirty="0">
                <a:solidFill>
                  <a:srgbClr val="830091"/>
                </a:solidFill>
                <a:effectLst/>
                <a:latin typeface="Courier" pitchFamily="2" charset="0"/>
              </a:rPr>
              <a:t> 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= </a:t>
            </a:r>
            <a:r>
              <a:rPr lang="en-GB" sz="1800" dirty="0" err="1">
                <a:solidFill>
                  <a:srgbClr val="830091"/>
                </a:solidFill>
                <a:effectLst/>
                <a:latin typeface="Courier" pitchFamily="2" charset="0"/>
              </a:rPr>
              <a:t>objects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.</a:t>
            </a:r>
            <a:r>
              <a:rPr lang="en-GB" sz="1800" dirty="0" err="1">
                <a:solidFill>
                  <a:srgbClr val="7A7A43"/>
                </a:solidFill>
                <a:effectLst/>
                <a:latin typeface="Courier" pitchFamily="2" charset="0"/>
              </a:rPr>
              <a:t>filter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(object =&gt; </a:t>
            </a:r>
            <a:r>
              <a:rPr lang="en-GB" sz="1800" dirty="0" err="1">
                <a:solidFill>
                  <a:srgbClr val="080808"/>
                </a:solidFill>
                <a:effectLst/>
                <a:latin typeface="Courier" pitchFamily="2" charset="0"/>
              </a:rPr>
              <a:t>object.</a:t>
            </a:r>
            <a:r>
              <a:rPr lang="en-GB" sz="1800" dirty="0" err="1">
                <a:solidFill>
                  <a:srgbClr val="871094"/>
                </a:solidFill>
                <a:effectLst/>
                <a:latin typeface="Courier" pitchFamily="2" charset="0"/>
              </a:rPr>
              <a:t>isVisible</a:t>
            </a:r>
            <a:r>
              <a:rPr lang="en-GB" sz="1800" dirty="0">
                <a:solidFill>
                  <a:srgbClr val="080808"/>
                </a:solidFill>
                <a:effectLst/>
                <a:latin typeface="Courier" pitchFamily="2" charset="0"/>
              </a:rPr>
              <a:t>)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1"/>
          <p:cNvSpPr txBox="1"/>
          <p:nvPr/>
        </p:nvSpPr>
        <p:spPr>
          <a:xfrm>
            <a:off x="885960" y="1170000"/>
            <a:ext cx="10358145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spcBef>
                <a:spcPts val="1001"/>
              </a:spcBef>
              <a:buClr>
                <a:srgbClr val="000000"/>
              </a:buClr>
            </a:pPr>
            <a:r>
              <a:rPr lang="cs-CZ" sz="2400" dirty="0" err="1"/>
              <a:t>Arrow</a:t>
            </a:r>
            <a:r>
              <a:rPr lang="cs-CZ" sz="2400" dirty="0"/>
              <a:t> </a:t>
            </a:r>
            <a:r>
              <a:rPr lang="cs-CZ" sz="2400" dirty="0" err="1"/>
              <a:t>functions</a:t>
            </a: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r>
              <a:rPr lang="cs-CZ" sz="2400" dirty="0" err="1"/>
              <a:t>Optional</a:t>
            </a:r>
            <a:r>
              <a:rPr lang="cs-CZ" sz="2400" dirty="0"/>
              <a:t> </a:t>
            </a:r>
            <a:r>
              <a:rPr lang="cs-CZ" sz="2400" dirty="0" err="1"/>
              <a:t>chaining</a:t>
            </a:r>
            <a:br>
              <a:rPr lang="cs-CZ" sz="2400" dirty="0"/>
            </a:br>
            <a:br>
              <a:rPr lang="cs-CZ" sz="2400" dirty="0"/>
            </a:br>
            <a:br>
              <a:rPr lang="cs-CZ" sz="2400" dirty="0"/>
            </a:br>
            <a:r>
              <a:rPr lang="cs-CZ" sz="2400" dirty="0" err="1"/>
              <a:t>Nullish</a:t>
            </a:r>
            <a:r>
              <a:rPr lang="cs-CZ" sz="2400" dirty="0"/>
              <a:t> </a:t>
            </a:r>
            <a:r>
              <a:rPr lang="cs-CZ" sz="2400" dirty="0" err="1"/>
              <a:t>coalescing</a:t>
            </a:r>
            <a:br>
              <a:rPr lang="cs-CZ" sz="2400" dirty="0"/>
            </a:br>
            <a:br>
              <a:rPr lang="cs-CZ" sz="2400" dirty="0"/>
            </a:br>
            <a:br>
              <a:rPr lang="cs-CZ" sz="2400" dirty="0"/>
            </a:br>
            <a:r>
              <a:rPr lang="cs-CZ" sz="2400" dirty="0" err="1"/>
              <a:t>Async</a:t>
            </a:r>
            <a:r>
              <a:rPr lang="cs-CZ" sz="2400" dirty="0"/>
              <a:t>/</a:t>
            </a:r>
            <a:r>
              <a:rPr lang="cs-CZ" sz="2400" dirty="0" err="1"/>
              <a:t>await</a:t>
            </a:r>
            <a:r>
              <a:rPr lang="cs-CZ" sz="2400" dirty="0"/>
              <a:t>, </a:t>
            </a:r>
            <a:r>
              <a:rPr lang="cs-CZ" sz="2400" dirty="0" err="1"/>
              <a:t>promises</a:t>
            </a:r>
            <a:br>
              <a:rPr lang="cs-CZ" sz="2400" dirty="0"/>
            </a:br>
            <a:br>
              <a:rPr lang="cs-CZ" sz="2400" dirty="0"/>
            </a:br>
            <a:br>
              <a:rPr lang="cs-CZ" sz="2400" dirty="0"/>
            </a:br>
            <a:br>
              <a:rPr lang="cs-CZ" sz="2400" dirty="0"/>
            </a:br>
            <a:br>
              <a:rPr lang="cs-CZ" sz="2400" dirty="0"/>
            </a:br>
            <a:r>
              <a:rPr lang="cs-CZ" sz="2400" dirty="0" err="1"/>
              <a:t>Typescript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spc="-1" dirty="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=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stable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development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power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javascript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cs-CZ" sz="3200" b="1" strike="noStrike" spc="-1">
                <a:solidFill>
                  <a:srgbClr val="0046A0"/>
                </a:solidFill>
                <a:latin typeface="Arial"/>
                <a:ea typeface="Arial"/>
              </a:rPr>
              <a:t>Modern syntax (ECMAScript standard)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8545320" y="8905680"/>
            <a:ext cx="154440" cy="36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Z"/>
          </a:p>
        </p:txBody>
      </p:sp>
      <p:pic>
        <p:nvPicPr>
          <p:cNvPr id="379" name="Picture 378"/>
          <p:cNvPicPr/>
          <p:nvPr/>
        </p:nvPicPr>
        <p:blipFill>
          <a:blip r:embed="rId2"/>
          <a:stretch/>
        </p:blipFill>
        <p:spPr>
          <a:xfrm>
            <a:off x="2353835" y="6282130"/>
            <a:ext cx="416160" cy="41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2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A2459-984E-5F23-F5F2-A3E1A914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548" y="411264"/>
            <a:ext cx="5248903" cy="603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29A3DF24788F4F9708EAD06DFF5C66" ma:contentTypeVersion="4" ma:contentTypeDescription="Create a new document." ma:contentTypeScope="" ma:versionID="5016e7f4a13f3f78b0241550a3d6c0af">
  <xsd:schema xmlns:xsd="http://www.w3.org/2001/XMLSchema" xmlns:xs="http://www.w3.org/2001/XMLSchema" xmlns:p="http://schemas.microsoft.com/office/2006/metadata/properties" xmlns:ns2="56d69d60-3a21-42c5-b6f4-eb3c9e5c5cb8" targetNamespace="http://schemas.microsoft.com/office/2006/metadata/properties" ma:root="true" ma:fieldsID="daec12dc0f381059294e61e59a399f72" ns2:_="">
    <xsd:import namespace="56d69d60-3a21-42c5-b6f4-eb3c9e5c5c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69d60-3a21-42c5-b6f4-eb3c9e5c5c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FA39D1-25BC-49B6-AAA9-861707B45971}"/>
</file>

<file path=customXml/itemProps2.xml><?xml version="1.0" encoding="utf-8"?>
<ds:datastoreItem xmlns:ds="http://schemas.openxmlformats.org/officeDocument/2006/customXml" ds:itemID="{A7ED418D-CFF3-4C6D-B621-296D535F0FAA}"/>
</file>

<file path=customXml/itemProps3.xml><?xml version="1.0" encoding="utf-8"?>
<ds:datastoreItem xmlns:ds="http://schemas.openxmlformats.org/officeDocument/2006/customXml" ds:itemID="{2D0C057C-A96A-4693-B15A-F37AB8C4187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1473</Words>
  <Application>Microsoft Macintosh PowerPoint</Application>
  <PresentationFormat>Widescreen</PresentationFormat>
  <Paragraphs>230</Paragraphs>
  <Slides>39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Calibri</vt:lpstr>
      <vt:lpstr>Courier</vt:lpstr>
      <vt:lpstr>Courier New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Ukázky z praxe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PG2 Web Graphics  Ivo Pisařovic</dc:title>
  <dc:subject/>
  <dc:creator>Ivo Pisařovic</dc:creator>
  <dc:description/>
  <cp:lastModifiedBy>Ivo Pisařovic</cp:lastModifiedBy>
  <cp:revision>59</cp:revision>
  <dcterms:created xsi:type="dcterms:W3CDTF">2020-11-09T10:03:45Z</dcterms:created>
  <dcterms:modified xsi:type="dcterms:W3CDTF">2025-04-01T15:21:43Z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24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  <property fmtid="{D5CDD505-2E9C-101B-9397-08002B2CF9AE}" pid="12" name="ContentTypeId">
    <vt:lpwstr>0x0101003729A3DF24788F4F9708EAD06DFF5C66</vt:lpwstr>
  </property>
</Properties>
</file>